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12" r:id="rId2"/>
    <p:sldId id="313" r:id="rId3"/>
    <p:sldId id="314" r:id="rId4"/>
    <p:sldId id="315" r:id="rId5"/>
    <p:sldId id="316" r:id="rId6"/>
    <p:sldId id="317" r:id="rId7"/>
    <p:sldId id="318" r:id="rId8"/>
    <p:sldId id="319" r:id="rId9"/>
    <p:sldId id="320" r:id="rId10"/>
  </p:sldIdLst>
  <p:sldSz cx="12192000" cy="6858000"/>
  <p:notesSz cx="6858000" cy="9144000"/>
  <p:defaultText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47" autoAdjust="0"/>
    <p:restoredTop sz="93250"/>
  </p:normalViewPr>
  <p:slideViewPr>
    <p:cSldViewPr snapToGrid="0" snapToObjects="1">
      <p:cViewPr varScale="1">
        <p:scale>
          <a:sx n="84" d="100"/>
          <a:sy n="84" d="100"/>
        </p:scale>
        <p:origin x="456" y="9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C5DFB3-A0D8-8A4F-AF92-7B73231774A7}" type="datetimeFigureOut">
              <a:rPr lang="en-NL" smtClean="0"/>
              <a:t>03/29/2023</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A7589B6-F7AF-4E4C-91E7-D49D37C68759}" type="slidenum">
              <a:rPr lang="en-NL" smtClean="0"/>
              <a:t>‹nr.›</a:t>
            </a:fld>
            <a:endParaRPr lang="en-NL"/>
          </a:p>
        </p:txBody>
      </p:sp>
    </p:spTree>
    <p:extLst>
      <p:ext uri="{BB962C8B-B14F-4D97-AF65-F5344CB8AC3E}">
        <p14:creationId xmlns:p14="http://schemas.microsoft.com/office/powerpoint/2010/main" val="5179313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3</a:t>
            </a:fld>
            <a:endParaRPr lang="nl-NL"/>
          </a:p>
        </p:txBody>
      </p:sp>
    </p:spTree>
    <p:extLst>
      <p:ext uri="{BB962C8B-B14F-4D97-AF65-F5344CB8AC3E}">
        <p14:creationId xmlns:p14="http://schemas.microsoft.com/office/powerpoint/2010/main" val="31956038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10"/>
          </p:nvPr>
        </p:nvSpPr>
        <p:spPr/>
        <p:txBody>
          <a:bodyPr/>
          <a:lstStyle/>
          <a:p>
            <a:fld id="{F5BDFE4B-F619-354C-9C01-8F6798D9B65A}" type="slidenum">
              <a:rPr lang="nl-NL" smtClean="0"/>
              <a:pPr/>
              <a:t>9</a:t>
            </a:fld>
            <a:endParaRPr lang="nl-NL"/>
          </a:p>
        </p:txBody>
      </p:sp>
    </p:spTree>
    <p:extLst>
      <p:ext uri="{BB962C8B-B14F-4D97-AF65-F5344CB8AC3E}">
        <p14:creationId xmlns:p14="http://schemas.microsoft.com/office/powerpoint/2010/main" val="3412313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A3DFC-D3EC-A722-4C32-176DCD973D32}"/>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NL"/>
          </a:p>
        </p:txBody>
      </p:sp>
      <p:sp>
        <p:nvSpPr>
          <p:cNvPr id="3" name="Subtitle 2">
            <a:extLst>
              <a:ext uri="{FF2B5EF4-FFF2-40B4-BE49-F238E27FC236}">
                <a16:creationId xmlns:a16="http://schemas.microsoft.com/office/drawing/2014/main" id="{BA413C16-FC7E-5F08-D45B-E2E7CF9F3E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NL"/>
          </a:p>
        </p:txBody>
      </p:sp>
      <p:sp>
        <p:nvSpPr>
          <p:cNvPr id="4" name="Date Placeholder 3">
            <a:extLst>
              <a:ext uri="{FF2B5EF4-FFF2-40B4-BE49-F238E27FC236}">
                <a16:creationId xmlns:a16="http://schemas.microsoft.com/office/drawing/2014/main" id="{89A3D563-3D16-E74B-3AFF-6EFD750FF33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78219802-2224-718F-97F3-2855ACEECCFF}"/>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EE842BAF-4A9B-6C5F-F418-52BC762132E1}"/>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7282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EC01D8-32C5-F4EA-9875-215C180D2797}"/>
              </a:ext>
            </a:extLst>
          </p:cNvPr>
          <p:cNvSpPr>
            <a:spLocks noGrp="1"/>
          </p:cNvSpPr>
          <p:nvPr>
            <p:ph type="title"/>
          </p:nvPr>
        </p:nvSpPr>
        <p:spPr/>
        <p:txBody>
          <a:bodyPr/>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87D4C4CD-CA02-ECD8-D0AF-E0BE62E0B78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E66ABB06-300C-31A4-8E82-D4997EF22ACE}"/>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683AE0A3-717A-4D22-592F-A19C2F9F68DB}"/>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77F60FD8-1F00-F3E5-A92A-41D0AB80CDED}"/>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41546097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1B4E966-54B2-7BE5-9BD1-45353C72F2F5}"/>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NL"/>
          </a:p>
        </p:txBody>
      </p:sp>
      <p:sp>
        <p:nvSpPr>
          <p:cNvPr id="3" name="Vertical Text Placeholder 2">
            <a:extLst>
              <a:ext uri="{FF2B5EF4-FFF2-40B4-BE49-F238E27FC236}">
                <a16:creationId xmlns:a16="http://schemas.microsoft.com/office/drawing/2014/main" id="{1E6E2811-C69D-4DBB-FD62-F7459FF2CFC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CCA290F8-3815-AF7F-7DB9-0F982E2FB418}"/>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25F502-2ACA-6630-F317-59D54C2BC9D6}"/>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C05E845C-2B10-69C0-D5CE-2B59EFC3B26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1274601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B1FA40-2240-902D-C768-9A54E522A25D}"/>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DE823AF-B208-416D-3609-111D3549DEE5}"/>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65F58B81-4CD1-EE11-C23C-126D1ED8E49F}"/>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483D5637-C48A-C343-36A9-97FAF415712D}"/>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5559EC68-BDDB-1103-F176-62EEB4F2CC4C}"/>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4834520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7FEE74-D77B-DFAC-A2F3-081A24C150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NL"/>
          </a:p>
        </p:txBody>
      </p:sp>
      <p:sp>
        <p:nvSpPr>
          <p:cNvPr id="3" name="Text Placeholder 2">
            <a:extLst>
              <a:ext uri="{FF2B5EF4-FFF2-40B4-BE49-F238E27FC236}">
                <a16:creationId xmlns:a16="http://schemas.microsoft.com/office/drawing/2014/main" id="{4119BA2A-D7ED-A2F2-DFD4-0E728C6FED5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90DDD29F-1106-FE45-D1FE-4DE32F9F4F1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FED2FD5-9CC9-E617-BE10-CAF85BA495B9}"/>
              </a:ext>
            </a:extLst>
          </p:cNvPr>
          <p:cNvSpPr>
            <a:spLocks noGrp="1"/>
          </p:cNvSpPr>
          <p:nvPr>
            <p:ph type="ftr" sz="quarter" idx="11"/>
          </p:nvPr>
        </p:nvSpPr>
        <p:spPr/>
        <p:txBody>
          <a:bodyPr/>
          <a:lstStyle/>
          <a:p>
            <a:endParaRPr lang="en-NL"/>
          </a:p>
        </p:txBody>
      </p:sp>
      <p:sp>
        <p:nvSpPr>
          <p:cNvPr id="6" name="Slide Number Placeholder 5">
            <a:extLst>
              <a:ext uri="{FF2B5EF4-FFF2-40B4-BE49-F238E27FC236}">
                <a16:creationId xmlns:a16="http://schemas.microsoft.com/office/drawing/2014/main" id="{26F0A74B-D467-7794-6E55-2253190D7482}"/>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520355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6F00-DD7C-AEE6-A2DC-4369AFC443DF}"/>
              </a:ext>
            </a:extLst>
          </p:cNvPr>
          <p:cNvSpPr>
            <a:spLocks noGrp="1"/>
          </p:cNvSpPr>
          <p:nvPr>
            <p:ph type="title"/>
          </p:nvPr>
        </p:nvSpPr>
        <p:spPr/>
        <p:txBody>
          <a:bodyPr/>
          <a:lstStyle/>
          <a:p>
            <a:r>
              <a:rPr lang="en-GB"/>
              <a:t>Click to edit Master title style</a:t>
            </a:r>
            <a:endParaRPr lang="en-NL"/>
          </a:p>
        </p:txBody>
      </p:sp>
      <p:sp>
        <p:nvSpPr>
          <p:cNvPr id="3" name="Content Placeholder 2">
            <a:extLst>
              <a:ext uri="{FF2B5EF4-FFF2-40B4-BE49-F238E27FC236}">
                <a16:creationId xmlns:a16="http://schemas.microsoft.com/office/drawing/2014/main" id="{57EF0782-3DFE-ACDF-8083-4EBAB2A63B0E}"/>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Content Placeholder 3">
            <a:extLst>
              <a:ext uri="{FF2B5EF4-FFF2-40B4-BE49-F238E27FC236}">
                <a16:creationId xmlns:a16="http://schemas.microsoft.com/office/drawing/2014/main" id="{B6BE4A12-9608-8420-BB0B-03B6FD67A7A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Date Placeholder 4">
            <a:extLst>
              <a:ext uri="{FF2B5EF4-FFF2-40B4-BE49-F238E27FC236}">
                <a16:creationId xmlns:a16="http://schemas.microsoft.com/office/drawing/2014/main" id="{7A04174D-C9ED-A2AF-5C29-1885E2352DFC}"/>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EB5ED9-0182-B610-23F0-F57A8551FB74}"/>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47090F52-A321-89AD-96A9-017FAE3EAC5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79462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B9DC-ED1A-9F2B-C024-E5A2F089F797}"/>
              </a:ext>
            </a:extLst>
          </p:cNvPr>
          <p:cNvSpPr>
            <a:spLocks noGrp="1"/>
          </p:cNvSpPr>
          <p:nvPr>
            <p:ph type="title"/>
          </p:nvPr>
        </p:nvSpPr>
        <p:spPr>
          <a:xfrm>
            <a:off x="839788" y="365125"/>
            <a:ext cx="10515600" cy="1325563"/>
          </a:xfrm>
        </p:spPr>
        <p:txBody>
          <a:bodyPr/>
          <a:lstStyle/>
          <a:p>
            <a:r>
              <a:rPr lang="en-GB"/>
              <a:t>Click to edit Master title style</a:t>
            </a:r>
            <a:endParaRPr lang="en-NL"/>
          </a:p>
        </p:txBody>
      </p:sp>
      <p:sp>
        <p:nvSpPr>
          <p:cNvPr id="3" name="Text Placeholder 2">
            <a:extLst>
              <a:ext uri="{FF2B5EF4-FFF2-40B4-BE49-F238E27FC236}">
                <a16:creationId xmlns:a16="http://schemas.microsoft.com/office/drawing/2014/main" id="{1714429F-2F6C-C66D-F1A3-2B73076F0A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C336736-77D5-F22E-8741-94DF85090E3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5" name="Text Placeholder 4">
            <a:extLst>
              <a:ext uri="{FF2B5EF4-FFF2-40B4-BE49-F238E27FC236}">
                <a16:creationId xmlns:a16="http://schemas.microsoft.com/office/drawing/2014/main" id="{3940B937-17EB-2951-5D96-A1F9CA80D6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61DFE6B-3DCE-8177-3A3D-29572940507E}"/>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7" name="Date Placeholder 6">
            <a:extLst>
              <a:ext uri="{FF2B5EF4-FFF2-40B4-BE49-F238E27FC236}">
                <a16:creationId xmlns:a16="http://schemas.microsoft.com/office/drawing/2014/main" id="{1D8A7396-E36E-69F0-85CD-D09B05CF3989}"/>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8" name="Footer Placeholder 7">
            <a:extLst>
              <a:ext uri="{FF2B5EF4-FFF2-40B4-BE49-F238E27FC236}">
                <a16:creationId xmlns:a16="http://schemas.microsoft.com/office/drawing/2014/main" id="{5DD61052-3E94-0312-9909-43CCB77DF91F}"/>
              </a:ext>
            </a:extLst>
          </p:cNvPr>
          <p:cNvSpPr>
            <a:spLocks noGrp="1"/>
          </p:cNvSpPr>
          <p:nvPr>
            <p:ph type="ftr" sz="quarter" idx="11"/>
          </p:nvPr>
        </p:nvSpPr>
        <p:spPr/>
        <p:txBody>
          <a:bodyPr/>
          <a:lstStyle/>
          <a:p>
            <a:endParaRPr lang="en-NL"/>
          </a:p>
        </p:txBody>
      </p:sp>
      <p:sp>
        <p:nvSpPr>
          <p:cNvPr id="9" name="Slide Number Placeholder 8">
            <a:extLst>
              <a:ext uri="{FF2B5EF4-FFF2-40B4-BE49-F238E27FC236}">
                <a16:creationId xmlns:a16="http://schemas.microsoft.com/office/drawing/2014/main" id="{DC477BCA-DE83-33B5-42C1-A017F0D6F398}"/>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465958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EB61D-E687-9454-1B99-2ACB8433D077}"/>
              </a:ext>
            </a:extLst>
          </p:cNvPr>
          <p:cNvSpPr>
            <a:spLocks noGrp="1"/>
          </p:cNvSpPr>
          <p:nvPr>
            <p:ph type="title"/>
          </p:nvPr>
        </p:nvSpPr>
        <p:spPr/>
        <p:txBody>
          <a:bodyPr/>
          <a:lstStyle/>
          <a:p>
            <a:r>
              <a:rPr lang="en-GB"/>
              <a:t>Click to edit Master title style</a:t>
            </a:r>
            <a:endParaRPr lang="en-NL"/>
          </a:p>
        </p:txBody>
      </p:sp>
      <p:sp>
        <p:nvSpPr>
          <p:cNvPr id="3" name="Date Placeholder 2">
            <a:extLst>
              <a:ext uri="{FF2B5EF4-FFF2-40B4-BE49-F238E27FC236}">
                <a16:creationId xmlns:a16="http://schemas.microsoft.com/office/drawing/2014/main" id="{B7D99445-96E5-57E8-A4C6-2B1DF1227BCD}"/>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4" name="Footer Placeholder 3">
            <a:extLst>
              <a:ext uri="{FF2B5EF4-FFF2-40B4-BE49-F238E27FC236}">
                <a16:creationId xmlns:a16="http://schemas.microsoft.com/office/drawing/2014/main" id="{0ACB3391-6ED4-FDA8-8A20-741939C4CB2A}"/>
              </a:ext>
            </a:extLst>
          </p:cNvPr>
          <p:cNvSpPr>
            <a:spLocks noGrp="1"/>
          </p:cNvSpPr>
          <p:nvPr>
            <p:ph type="ftr" sz="quarter" idx="11"/>
          </p:nvPr>
        </p:nvSpPr>
        <p:spPr/>
        <p:txBody>
          <a:bodyPr/>
          <a:lstStyle/>
          <a:p>
            <a:endParaRPr lang="en-NL"/>
          </a:p>
        </p:txBody>
      </p:sp>
      <p:sp>
        <p:nvSpPr>
          <p:cNvPr id="5" name="Slide Number Placeholder 4">
            <a:extLst>
              <a:ext uri="{FF2B5EF4-FFF2-40B4-BE49-F238E27FC236}">
                <a16:creationId xmlns:a16="http://schemas.microsoft.com/office/drawing/2014/main" id="{EC00875D-6F3B-2226-366A-0E09008B2754}"/>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9146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407159-B8F4-B485-2485-8647A6A43E97}"/>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3" name="Footer Placeholder 2">
            <a:extLst>
              <a:ext uri="{FF2B5EF4-FFF2-40B4-BE49-F238E27FC236}">
                <a16:creationId xmlns:a16="http://schemas.microsoft.com/office/drawing/2014/main" id="{C325D764-42D8-DE9C-DA59-C482233CFDBD}"/>
              </a:ext>
            </a:extLst>
          </p:cNvPr>
          <p:cNvSpPr>
            <a:spLocks noGrp="1"/>
          </p:cNvSpPr>
          <p:nvPr>
            <p:ph type="ftr" sz="quarter" idx="11"/>
          </p:nvPr>
        </p:nvSpPr>
        <p:spPr/>
        <p:txBody>
          <a:bodyPr/>
          <a:lstStyle/>
          <a:p>
            <a:endParaRPr lang="en-NL"/>
          </a:p>
        </p:txBody>
      </p:sp>
      <p:sp>
        <p:nvSpPr>
          <p:cNvPr id="4" name="Slide Number Placeholder 3">
            <a:extLst>
              <a:ext uri="{FF2B5EF4-FFF2-40B4-BE49-F238E27FC236}">
                <a16:creationId xmlns:a16="http://schemas.microsoft.com/office/drawing/2014/main" id="{F49BB8C8-D525-21BB-A542-3CD751C8E8A7}"/>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33350070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B75BF0-1894-3FA6-211F-8CBAF39656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Content Placeholder 2">
            <a:extLst>
              <a:ext uri="{FF2B5EF4-FFF2-40B4-BE49-F238E27FC236}">
                <a16:creationId xmlns:a16="http://schemas.microsoft.com/office/drawing/2014/main" id="{F71D2EB4-01F4-5560-BB45-33D89AF57B6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Text Placeholder 3">
            <a:extLst>
              <a:ext uri="{FF2B5EF4-FFF2-40B4-BE49-F238E27FC236}">
                <a16:creationId xmlns:a16="http://schemas.microsoft.com/office/drawing/2014/main" id="{DCAF1947-9B5B-8568-4B84-6ED3153D559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C4159B3-046F-1B6C-8AAE-BA68A0EF5002}"/>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A84CEF5F-F222-7F33-ACB4-0464DF3AD875}"/>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72EC368D-94DC-9935-DA8E-E8162AD19459}"/>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1136483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36076F-BC3B-BB76-91B5-97195E33E4C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NL"/>
          </a:p>
        </p:txBody>
      </p:sp>
      <p:sp>
        <p:nvSpPr>
          <p:cNvPr id="3" name="Picture Placeholder 2">
            <a:extLst>
              <a:ext uri="{FF2B5EF4-FFF2-40B4-BE49-F238E27FC236}">
                <a16:creationId xmlns:a16="http://schemas.microsoft.com/office/drawing/2014/main" id="{0DA1A56B-396B-2187-E988-36E1FAD0AF8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L"/>
          </a:p>
        </p:txBody>
      </p:sp>
      <p:sp>
        <p:nvSpPr>
          <p:cNvPr id="4" name="Text Placeholder 3">
            <a:extLst>
              <a:ext uri="{FF2B5EF4-FFF2-40B4-BE49-F238E27FC236}">
                <a16:creationId xmlns:a16="http://schemas.microsoft.com/office/drawing/2014/main" id="{FB18B2A9-B4B7-0982-A8D2-62FD19755A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F17046C-5244-044F-6E1B-F6BDAB098F16}"/>
              </a:ext>
            </a:extLst>
          </p:cNvPr>
          <p:cNvSpPr>
            <a:spLocks noGrp="1"/>
          </p:cNvSpPr>
          <p:nvPr>
            <p:ph type="dt" sz="half" idx="10"/>
          </p:nvPr>
        </p:nvSpPr>
        <p:spPr/>
        <p:txBody>
          <a:bodyPr/>
          <a:lstStyle/>
          <a:p>
            <a:fld id="{F5D99BF0-BAE0-5F40-9C3D-9908F459576F}" type="datetimeFigureOut">
              <a:rPr lang="en-NL" smtClean="0"/>
              <a:t>03/29/2023</a:t>
            </a:fld>
            <a:endParaRPr lang="en-NL"/>
          </a:p>
        </p:txBody>
      </p:sp>
      <p:sp>
        <p:nvSpPr>
          <p:cNvPr id="6" name="Footer Placeholder 5">
            <a:extLst>
              <a:ext uri="{FF2B5EF4-FFF2-40B4-BE49-F238E27FC236}">
                <a16:creationId xmlns:a16="http://schemas.microsoft.com/office/drawing/2014/main" id="{FF49E5B8-2ED5-8BF7-7197-036CB5254AFC}"/>
              </a:ext>
            </a:extLst>
          </p:cNvPr>
          <p:cNvSpPr>
            <a:spLocks noGrp="1"/>
          </p:cNvSpPr>
          <p:nvPr>
            <p:ph type="ftr" sz="quarter" idx="11"/>
          </p:nvPr>
        </p:nvSpPr>
        <p:spPr/>
        <p:txBody>
          <a:bodyPr/>
          <a:lstStyle/>
          <a:p>
            <a:endParaRPr lang="en-NL"/>
          </a:p>
        </p:txBody>
      </p:sp>
      <p:sp>
        <p:nvSpPr>
          <p:cNvPr id="7" name="Slide Number Placeholder 6">
            <a:extLst>
              <a:ext uri="{FF2B5EF4-FFF2-40B4-BE49-F238E27FC236}">
                <a16:creationId xmlns:a16="http://schemas.microsoft.com/office/drawing/2014/main" id="{8519CD4C-63AC-9B34-6986-D6330B6D262F}"/>
              </a:ext>
            </a:extLst>
          </p:cNvPr>
          <p:cNvSpPr>
            <a:spLocks noGrp="1"/>
          </p:cNvSpPr>
          <p:nvPr>
            <p:ph type="sldNum" sz="quarter" idx="12"/>
          </p:nvPr>
        </p:nvSpPr>
        <p:spPr/>
        <p:txBody>
          <a:bodyPr/>
          <a:lstStyle/>
          <a:p>
            <a:fld id="{4B5C5F02-04B8-954E-8F6A-76895C46C291}" type="slidenum">
              <a:rPr lang="en-NL" smtClean="0"/>
              <a:t>‹nr.›</a:t>
            </a:fld>
            <a:endParaRPr lang="en-NL"/>
          </a:p>
        </p:txBody>
      </p:sp>
    </p:spTree>
    <p:extLst>
      <p:ext uri="{BB962C8B-B14F-4D97-AF65-F5344CB8AC3E}">
        <p14:creationId xmlns:p14="http://schemas.microsoft.com/office/powerpoint/2010/main" val="2746702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F83545-E0FE-2FD7-AE65-B79D995B2B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NL"/>
          </a:p>
        </p:txBody>
      </p:sp>
      <p:sp>
        <p:nvSpPr>
          <p:cNvPr id="3" name="Text Placeholder 2">
            <a:extLst>
              <a:ext uri="{FF2B5EF4-FFF2-40B4-BE49-F238E27FC236}">
                <a16:creationId xmlns:a16="http://schemas.microsoft.com/office/drawing/2014/main" id="{CE0D9F1D-0DCE-4DCF-187D-D7CC5F5FAA2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NL"/>
          </a:p>
        </p:txBody>
      </p:sp>
      <p:sp>
        <p:nvSpPr>
          <p:cNvPr id="4" name="Date Placeholder 3">
            <a:extLst>
              <a:ext uri="{FF2B5EF4-FFF2-40B4-BE49-F238E27FC236}">
                <a16:creationId xmlns:a16="http://schemas.microsoft.com/office/drawing/2014/main" id="{74DB5513-1846-AAE2-2885-CBEE4488B3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99BF0-BAE0-5F40-9C3D-9908F459576F}" type="datetimeFigureOut">
              <a:rPr lang="en-NL" smtClean="0"/>
              <a:t>03/29/2023</a:t>
            </a:fld>
            <a:endParaRPr lang="en-NL"/>
          </a:p>
        </p:txBody>
      </p:sp>
      <p:sp>
        <p:nvSpPr>
          <p:cNvPr id="5" name="Footer Placeholder 4">
            <a:extLst>
              <a:ext uri="{FF2B5EF4-FFF2-40B4-BE49-F238E27FC236}">
                <a16:creationId xmlns:a16="http://schemas.microsoft.com/office/drawing/2014/main" id="{96477C45-98A2-4BEC-9C6A-0C4127D9C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L"/>
          </a:p>
        </p:txBody>
      </p:sp>
      <p:sp>
        <p:nvSpPr>
          <p:cNvPr id="6" name="Slide Number Placeholder 5">
            <a:extLst>
              <a:ext uri="{FF2B5EF4-FFF2-40B4-BE49-F238E27FC236}">
                <a16:creationId xmlns:a16="http://schemas.microsoft.com/office/drawing/2014/main" id="{A2A778AF-F9A1-7D25-D3AB-E30102B5EE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5C5F02-04B8-954E-8F6A-76895C46C291}" type="slidenum">
              <a:rPr lang="en-NL" smtClean="0"/>
              <a:t>‹nr.›</a:t>
            </a:fld>
            <a:endParaRPr lang="en-NL"/>
          </a:p>
        </p:txBody>
      </p:sp>
    </p:spTree>
    <p:extLst>
      <p:ext uri="{BB962C8B-B14F-4D97-AF65-F5344CB8AC3E}">
        <p14:creationId xmlns:p14="http://schemas.microsoft.com/office/powerpoint/2010/main" val="24129110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pdf"/><Relationship Id="rId7"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3.png"/><Relationship Id="rId7" Type="http://schemas.openxmlformats.org/officeDocument/2006/relationships/hyperlink" Target="https://scratch.mit.edu/projects/787194320/" TargetMode="External"/><Relationship Id="rId2" Type="http://schemas.openxmlformats.org/officeDocument/2006/relationships/slideLayout" Target="../slideLayouts/slideLayout2.xml"/><Relationship Id="rId1" Type="http://schemas.openxmlformats.org/officeDocument/2006/relationships/video" Target="https://www.youtube.com/embed/2v1MmTfTFIQ?feature=oembed" TargetMode="Externa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df"/><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fotoOpMaat.jpg"/>
          <p:cNvPicPr>
            <a:picLocks noChangeAspect="1"/>
          </p:cNvPicPr>
          <p:nvPr/>
        </p:nvPicPr>
        <p:blipFill>
          <a:blip r:embed="rId2"/>
          <a:stretch>
            <a:fillRect/>
          </a:stretch>
        </p:blipFill>
        <p:spPr>
          <a:xfrm>
            <a:off x="0" y="1"/>
            <a:ext cx="12192000" cy="5895233"/>
          </a:xfrm>
          <a:prstGeom prst="rect">
            <a:avLst/>
          </a:prstGeom>
        </p:spPr>
      </p:pic>
      <p:pic>
        <p:nvPicPr>
          <p:cNvPr id="19" name="Afbeelding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0" y="-25399"/>
            <a:ext cx="6211432" cy="5920633"/>
          </a:xfrm>
          <a:prstGeom prst="rect">
            <a:avLst/>
          </a:prstGeom>
        </p:spPr>
      </p:pic>
      <p:pic>
        <p:nvPicPr>
          <p:cNvPr id="20" name="Afbeelding 19" descr="techniekLoseOnderdelen80%.png"/>
          <p:cNvPicPr>
            <a:picLocks noChangeAspect="1"/>
          </p:cNvPicPr>
          <p:nvPr/>
        </p:nvPicPr>
        <p:blipFill>
          <a:blip r:embed="rId5"/>
          <a:stretch>
            <a:fillRect/>
          </a:stretch>
        </p:blipFill>
        <p:spPr>
          <a:xfrm>
            <a:off x="6197600" y="3327399"/>
            <a:ext cx="4151768" cy="1965301"/>
          </a:xfrm>
          <a:prstGeom prst="rect">
            <a:avLst/>
          </a:prstGeom>
        </p:spPr>
      </p:pic>
      <p:pic>
        <p:nvPicPr>
          <p:cNvPr id="21" name="Afbeelding 20" descr="Logo80%Techniek.png"/>
          <p:cNvPicPr>
            <a:picLocks noChangeAspect="1"/>
          </p:cNvPicPr>
          <p:nvPr/>
        </p:nvPicPr>
        <p:blipFill>
          <a:blip r:embed="rId6"/>
          <a:stretch>
            <a:fillRect/>
          </a:stretch>
        </p:blipFill>
        <p:spPr>
          <a:xfrm>
            <a:off x="9434968" y="482601"/>
            <a:ext cx="2336800" cy="1106159"/>
          </a:xfrm>
          <a:prstGeom prst="rect">
            <a:avLst/>
          </a:prstGeom>
        </p:spPr>
      </p:pic>
      <p:sp>
        <p:nvSpPr>
          <p:cNvPr id="10" name="Tekstvak 9"/>
          <p:cNvSpPr txBox="1"/>
          <p:nvPr/>
        </p:nvSpPr>
        <p:spPr>
          <a:xfrm>
            <a:off x="1914334" y="1905001"/>
            <a:ext cx="3122971" cy="913007"/>
          </a:xfrm>
          <a:prstGeom prst="rect">
            <a:avLst/>
          </a:prstGeom>
          <a:noFill/>
        </p:spPr>
        <p:txBody>
          <a:bodyPr wrap="none" rtlCol="0">
            <a:spAutoFit/>
          </a:bodyPr>
          <a:lstStyle/>
          <a:p>
            <a:r>
              <a:rPr lang="nl-NL" sz="5333" dirty="0" err="1">
                <a:solidFill>
                  <a:schemeClr val="bg1"/>
                </a:solidFill>
                <a:latin typeface="Comfortaa"/>
                <a:cs typeface="Comfortaa"/>
              </a:rPr>
              <a:t>Sequencer</a:t>
            </a:r>
            <a:endParaRPr lang="nl-NL" sz="5333" b="1" dirty="0">
              <a:solidFill>
                <a:schemeClr val="bg1"/>
              </a:solidFill>
              <a:latin typeface="Comfortaa"/>
              <a:cs typeface="Comfortaa"/>
            </a:endParaRPr>
          </a:p>
        </p:txBody>
      </p:sp>
      <p:pic>
        <p:nvPicPr>
          <p:cNvPr id="17" name="Afbeelding 16" descr="FooterTechniek.png"/>
          <p:cNvPicPr>
            <a:picLocks noChangeAspect="1"/>
          </p:cNvPicPr>
          <p:nvPr/>
        </p:nvPicPr>
        <p:blipFill>
          <a:blip r:embed="rId7"/>
          <a:stretch>
            <a:fillRect/>
          </a:stretch>
        </p:blipFill>
        <p:spPr>
          <a:xfrm>
            <a:off x="0" y="6056405"/>
            <a:ext cx="12192000" cy="639519"/>
          </a:xfrm>
          <a:prstGeom prst="rect">
            <a:avLst/>
          </a:prstGeom>
        </p:spPr>
      </p:pic>
      <p:pic>
        <p:nvPicPr>
          <p:cNvPr id="22" name="Afbeelding 21" descr="techniekWit.png"/>
          <p:cNvPicPr>
            <a:picLocks noChangeAspect="1"/>
          </p:cNvPicPr>
          <p:nvPr/>
        </p:nvPicPr>
        <p:blipFill>
          <a:blip r:embed="rId8"/>
          <a:stretch>
            <a:fillRect/>
          </a:stretch>
        </p:blipFill>
        <p:spPr>
          <a:xfrm>
            <a:off x="753986" y="583699"/>
            <a:ext cx="1160348" cy="1669812"/>
          </a:xfrm>
          <a:prstGeom prst="rect">
            <a:avLst/>
          </a:prstGeom>
        </p:spPr>
      </p:pic>
      <p:sp>
        <p:nvSpPr>
          <p:cNvPr id="2" name="TextBox 1">
            <a:extLst>
              <a:ext uri="{FF2B5EF4-FFF2-40B4-BE49-F238E27FC236}">
                <a16:creationId xmlns:a16="http://schemas.microsoft.com/office/drawing/2014/main" id="{1922155F-E1FB-3196-2895-9103DA97996D}"/>
              </a:ext>
            </a:extLst>
          </p:cNvPr>
          <p:cNvSpPr txBox="1"/>
          <p:nvPr/>
        </p:nvSpPr>
        <p:spPr>
          <a:xfrm>
            <a:off x="1928898" y="677996"/>
            <a:ext cx="2313454" cy="995209"/>
          </a:xfrm>
          <a:prstGeom prst="rect">
            <a:avLst/>
          </a:prstGeom>
          <a:noFill/>
        </p:spPr>
        <p:txBody>
          <a:bodyPr wrap="none" rtlCol="0">
            <a:spAutoFit/>
          </a:bodyPr>
          <a:lstStyle/>
          <a:p>
            <a:r>
              <a:rPr lang="nl-NL" sz="5867" b="1" dirty="0">
                <a:solidFill>
                  <a:schemeClr val="bg1"/>
                </a:solidFill>
                <a:latin typeface="Comfortaa"/>
                <a:cs typeface="Comfortaa"/>
              </a:rPr>
              <a:t>Les 7.4</a:t>
            </a:r>
            <a:endParaRPr lang="en-NL" sz="2400" b="1" dirty="0"/>
          </a:p>
        </p:txBody>
      </p:sp>
    </p:spTree>
    <p:extLst>
      <p:ext uri="{BB962C8B-B14F-4D97-AF65-F5344CB8AC3E}">
        <p14:creationId xmlns:p14="http://schemas.microsoft.com/office/powerpoint/2010/main" val="3513309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2" name="Tekstvak 9">
            <a:extLst>
              <a:ext uri="{FF2B5EF4-FFF2-40B4-BE49-F238E27FC236}">
                <a16:creationId xmlns:a16="http://schemas.microsoft.com/office/drawing/2014/main" id="{B7F15F57-0094-89D1-49BA-06B3C334DA6F}"/>
              </a:ext>
            </a:extLst>
          </p:cNvPr>
          <p:cNvSpPr txBox="1"/>
          <p:nvPr/>
        </p:nvSpPr>
        <p:spPr>
          <a:xfrm>
            <a:off x="2028867" y="1079898"/>
            <a:ext cx="7219867" cy="5884881"/>
          </a:xfrm>
          <a:prstGeom prst="rect">
            <a:avLst/>
          </a:prstGeom>
          <a:noFill/>
        </p:spPr>
        <p:txBody>
          <a:bodyPr wrap="square" rtlCol="0">
            <a:spAutoFit/>
          </a:bodyPr>
          <a:lstStyle/>
          <a:p>
            <a:endParaRPr lang="nl-NL" sz="2400"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endParaRPr lang="nl-NL" sz="3733" b="1" baseline="30000">
              <a:solidFill>
                <a:srgbClr val="FFFFFF"/>
              </a:solidFill>
              <a:latin typeface="Montserrat" pitchFamily="2" charset="77"/>
              <a:cs typeface="Montserrat Regular"/>
            </a:endParaRPr>
          </a:p>
          <a:p>
            <a:r>
              <a:rPr lang="nl-NL" sz="2400" b="1">
                <a:solidFill>
                  <a:schemeClr val="bg1"/>
                </a:solidFill>
                <a:latin typeface="Montserrat" pitchFamily="2" charset="77"/>
              </a:rPr>
              <a:t>inleiding</a:t>
            </a:r>
          </a:p>
          <a:p>
            <a:pPr algn="l" rtl="0">
              <a:spcBef>
                <a:spcPts val="0"/>
              </a:spcBef>
              <a:spcAft>
                <a:spcPts val="0"/>
              </a:spcAft>
            </a:pPr>
            <a:r>
              <a:rPr lang="nl-NL" sz="2200" b="0" i="0" u="none" strike="noStrike">
                <a:solidFill>
                  <a:schemeClr val="bg1"/>
                </a:solidFill>
                <a:effectLst/>
                <a:latin typeface="Montserrat" pitchFamily="2" charset="77"/>
              </a:rPr>
              <a:t>Maak een eigen melodie en programmeer die in een sequencer. Maak samen met de klas muziek. </a:t>
            </a:r>
          </a:p>
          <a:p>
            <a:br>
              <a:rPr lang="nl-NL" sz="2400"/>
            </a:br>
            <a:br>
              <a:rPr lang="nl-NL" sz="2400"/>
            </a:br>
            <a:br>
              <a:rPr lang="nl-NL" sz="2400"/>
            </a:br>
            <a:br>
              <a:rPr lang="nl-NL" sz="2400"/>
            </a:br>
            <a:br>
              <a:rPr lang="nl-NL" sz="2133">
                <a:solidFill>
                  <a:srgbClr val="000000"/>
                </a:solidFill>
              </a:rPr>
            </a:br>
            <a:br>
              <a:rPr lang="nl-NL" sz="2133">
                <a:solidFill>
                  <a:srgbClr val="000000"/>
                </a:solidFill>
              </a:rPr>
            </a:br>
            <a:br>
              <a:rPr lang="nl-NL" sz="2133">
                <a:solidFill>
                  <a:schemeClr val="bg1"/>
                </a:solidFill>
                <a:latin typeface="Montserrat" pitchFamily="2" charset="77"/>
              </a:rPr>
            </a:br>
            <a:br>
              <a:rPr lang="nl-NL" sz="2133">
                <a:solidFill>
                  <a:schemeClr val="bg1"/>
                </a:solidFill>
                <a:latin typeface="Montserrat" pitchFamily="2" charset="77"/>
              </a:rPr>
            </a:br>
            <a:br>
              <a:rPr lang="nl-NL" sz="2133">
                <a:solidFill>
                  <a:schemeClr val="bg1"/>
                </a:solidFill>
                <a:latin typeface="Montserrat" pitchFamily="2" charset="77"/>
              </a:rPr>
            </a:br>
            <a:br>
              <a:rPr lang="nl-NL" sz="2400"/>
            </a:br>
            <a:endParaRPr lang="nl-NL" sz="2400" baseline="30000">
              <a:solidFill>
                <a:srgbClr val="FFFFFF"/>
              </a:solidFill>
              <a:latin typeface="Montserrat Regular"/>
              <a:cs typeface="Montserrat Regular"/>
            </a:endParaRPr>
          </a:p>
        </p:txBody>
      </p:sp>
      <p:sp>
        <p:nvSpPr>
          <p:cNvPr id="3" name="Tekstvak 1">
            <a:extLst>
              <a:ext uri="{FF2B5EF4-FFF2-40B4-BE49-F238E27FC236}">
                <a16:creationId xmlns:a16="http://schemas.microsoft.com/office/drawing/2014/main" id="{79D0D2E9-CB61-6C30-C8BF-FCD51908B7DA}"/>
              </a:ext>
            </a:extLst>
          </p:cNvPr>
          <p:cNvSpPr txBox="1"/>
          <p:nvPr/>
        </p:nvSpPr>
        <p:spPr>
          <a:xfrm>
            <a:off x="2044486" y="958465"/>
            <a:ext cx="6770902" cy="954107"/>
          </a:xfrm>
          <a:prstGeom prst="rect">
            <a:avLst/>
          </a:prstGeom>
          <a:noFill/>
        </p:spPr>
        <p:txBody>
          <a:bodyPr wrap="square" rtlCol="0">
            <a:spAutoFit/>
          </a:bodyPr>
          <a:lstStyle/>
          <a:p>
            <a:r>
              <a:rPr lang="nl-NL" sz="4800" b="1" baseline="30000" dirty="0" err="1">
                <a:solidFill>
                  <a:srgbClr val="FFFFFF"/>
                </a:solidFill>
                <a:latin typeface="Montserrat" pitchFamily="2" charset="77"/>
                <a:cs typeface="Montserrat Regular"/>
              </a:rPr>
              <a:t>Sequencer</a:t>
            </a:r>
            <a:endParaRPr lang="nl-NL" sz="4800" b="1" baseline="30000" dirty="0">
              <a:solidFill>
                <a:srgbClr val="FFFFFF"/>
              </a:solidFill>
              <a:latin typeface="Montserrat" pitchFamily="2" charset="77"/>
              <a:cs typeface="Montserrat Regular"/>
            </a:endParaRPr>
          </a:p>
          <a:p>
            <a:endParaRPr lang="nl-NL" sz="2400" dirty="0"/>
          </a:p>
        </p:txBody>
      </p:sp>
    </p:spTree>
    <p:extLst>
      <p:ext uri="{BB962C8B-B14F-4D97-AF65-F5344CB8AC3E}">
        <p14:creationId xmlns:p14="http://schemas.microsoft.com/office/powerpoint/2010/main" val="496301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hthoek 9"/>
          <p:cNvSpPr/>
          <p:nvPr/>
        </p:nvSpPr>
        <p:spPr>
          <a:xfrm>
            <a:off x="0" y="0"/>
            <a:ext cx="6705600" cy="6858000"/>
          </a:xfrm>
          <a:prstGeom prst="rect">
            <a:avLst/>
          </a:prstGeom>
          <a:gradFill flip="none" rotWithShape="1">
            <a:gsLst>
              <a:gs pos="0">
                <a:srgbClr val="9AA003"/>
              </a:gs>
              <a:gs pos="46000">
                <a:srgbClr val="FFFFFF"/>
              </a:gs>
            </a:gsLst>
            <a:lin ang="222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a:p>
        </p:txBody>
      </p:sp>
      <p:pic>
        <p:nvPicPr>
          <p:cNvPr id="23" name="Afbeelding 22" descr="techniekLoseOnderdelen80%.png"/>
          <p:cNvPicPr>
            <a:picLocks noChangeAspect="1"/>
          </p:cNvPicPr>
          <p:nvPr/>
        </p:nvPicPr>
        <p:blipFill>
          <a:blip r:embed="rId3">
            <a:alphaModFix amt="10000"/>
          </a:blip>
          <a:stretch>
            <a:fillRect/>
          </a:stretch>
        </p:blipFill>
        <p:spPr>
          <a:xfrm>
            <a:off x="6197600" y="3327399"/>
            <a:ext cx="4151768" cy="1965301"/>
          </a:xfrm>
          <a:prstGeom prst="rect">
            <a:avLst/>
          </a:prstGeom>
        </p:spPr>
      </p:pic>
      <p:pic>
        <p:nvPicPr>
          <p:cNvPr id="24" name="Afbeelding 23" descr="Logo80%Techniek.png"/>
          <p:cNvPicPr>
            <a:picLocks noChangeAspect="1"/>
          </p:cNvPicPr>
          <p:nvPr/>
        </p:nvPicPr>
        <p:blipFill>
          <a:blip r:embed="rId4">
            <a:alphaModFix amt="10000"/>
          </a:blip>
          <a:stretch>
            <a:fillRect/>
          </a:stretch>
        </p:blipFill>
        <p:spPr>
          <a:xfrm>
            <a:off x="9434968" y="482601"/>
            <a:ext cx="2336800" cy="1106159"/>
          </a:xfrm>
          <a:prstGeom prst="rect">
            <a:avLst/>
          </a:prstGeom>
        </p:spPr>
      </p:pic>
      <p:pic>
        <p:nvPicPr>
          <p:cNvPr id="22" name="Afbeelding 21"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5" name="Afbeelding 24" descr="techniekWit.png"/>
          <p:cNvPicPr>
            <a:picLocks noChangeAspect="1"/>
          </p:cNvPicPr>
          <p:nvPr/>
        </p:nvPicPr>
        <p:blipFill>
          <a:blip r:embed="rId6">
            <a:alphaModFix amt="59000"/>
          </a:blip>
          <a:stretch>
            <a:fillRect/>
          </a:stretch>
        </p:blipFill>
        <p:spPr>
          <a:xfrm>
            <a:off x="753986" y="583699"/>
            <a:ext cx="1160348" cy="1669812"/>
          </a:xfrm>
          <a:prstGeom prst="rect">
            <a:avLst/>
          </a:prstGeom>
        </p:spPr>
      </p:pic>
      <p:sp>
        <p:nvSpPr>
          <p:cNvPr id="2" name="Tekstvak 7">
            <a:extLst>
              <a:ext uri="{FF2B5EF4-FFF2-40B4-BE49-F238E27FC236}">
                <a16:creationId xmlns:a16="http://schemas.microsoft.com/office/drawing/2014/main" id="{3E982AD6-ED18-0F0D-159A-35F9AEE06973}"/>
              </a:ext>
            </a:extLst>
          </p:cNvPr>
          <p:cNvSpPr txBox="1"/>
          <p:nvPr/>
        </p:nvSpPr>
        <p:spPr>
          <a:xfrm>
            <a:off x="1930400" y="697776"/>
            <a:ext cx="6807200" cy="666786"/>
          </a:xfrm>
          <a:prstGeom prst="rect">
            <a:avLst/>
          </a:prstGeom>
          <a:noFill/>
        </p:spPr>
        <p:txBody>
          <a:bodyPr wrap="square" rtlCol="0">
            <a:spAutoFit/>
          </a:bodyPr>
          <a:lstStyle/>
          <a:p>
            <a:r>
              <a:rPr lang="nl-NL" sz="3733" b="1" dirty="0">
                <a:solidFill>
                  <a:srgbClr val="9AA003"/>
                </a:solidFill>
                <a:latin typeface="Montserrat Regular"/>
                <a:cs typeface="Montserrat Regular"/>
              </a:rPr>
              <a:t>les 7.4</a:t>
            </a:r>
          </a:p>
        </p:txBody>
      </p:sp>
      <p:sp>
        <p:nvSpPr>
          <p:cNvPr id="4" name="Tekstvak 8">
            <a:extLst>
              <a:ext uri="{FF2B5EF4-FFF2-40B4-BE49-F238E27FC236}">
                <a16:creationId xmlns:a16="http://schemas.microsoft.com/office/drawing/2014/main" id="{24054DC4-1A1D-E819-BA9B-4FC98A5E6F21}"/>
              </a:ext>
            </a:extLst>
          </p:cNvPr>
          <p:cNvSpPr txBox="1"/>
          <p:nvPr/>
        </p:nvSpPr>
        <p:spPr>
          <a:xfrm>
            <a:off x="1930400" y="1439324"/>
            <a:ext cx="8678101" cy="5467715"/>
          </a:xfrm>
          <a:prstGeom prst="rect">
            <a:avLst/>
          </a:prstGeom>
          <a:noFill/>
        </p:spPr>
        <p:txBody>
          <a:bodyPr wrap="square" rtlCol="0">
            <a:spAutoFit/>
          </a:bodyPr>
          <a:lstStyle/>
          <a:p>
            <a:r>
              <a:rPr lang="nl-NL" sz="3200" b="1" dirty="0">
                <a:solidFill>
                  <a:schemeClr val="tx1">
                    <a:lumMod val="50000"/>
                    <a:lumOff val="50000"/>
                  </a:schemeClr>
                </a:solidFill>
                <a:latin typeface="Montserrat" pitchFamily="2" charset="77"/>
                <a:cs typeface="Montserrat Regular"/>
              </a:rPr>
              <a:t>Benodigdheden</a:t>
            </a:r>
          </a:p>
          <a:p>
            <a:endParaRPr lang="nl-NL" sz="1600" b="1" dirty="0">
              <a:solidFill>
                <a:schemeClr val="tx1">
                  <a:lumMod val="50000"/>
                  <a:lumOff val="50000"/>
                </a:schemeClr>
              </a:solidFill>
              <a:latin typeface="Montserrat" pitchFamily="2" charset="77"/>
              <a:cs typeface="Montserrat Regular"/>
            </a:endParaRPr>
          </a:p>
          <a:p>
            <a:r>
              <a:rPr lang="nl-NL" sz="2400" dirty="0">
                <a:solidFill>
                  <a:schemeClr val="tx1">
                    <a:lumMod val="50000"/>
                    <a:lumOff val="50000"/>
                  </a:schemeClr>
                </a:solidFill>
                <a:latin typeface="Montserrat" pitchFamily="2" charset="77"/>
                <a:cs typeface="Montserrat Regular"/>
              </a:rPr>
              <a:t>Vooraf materiaal verzamelen</a:t>
            </a:r>
          </a:p>
          <a:p>
            <a:endParaRPr lang="nl-NL" sz="2133" dirty="0">
              <a:solidFill>
                <a:schemeClr val="tx1">
                  <a:lumMod val="50000"/>
                  <a:lumOff val="50000"/>
                </a:schemeClr>
              </a:solidFill>
              <a:latin typeface="Montserrat" pitchFamily="2" charset="77"/>
              <a:cs typeface="Montserrat Regular"/>
            </a:endParaRPr>
          </a:p>
          <a:p>
            <a:endParaRPr lang="nl-NL" sz="2133" dirty="0">
              <a:solidFill>
                <a:schemeClr val="tx1">
                  <a:lumMod val="50000"/>
                  <a:lumOff val="50000"/>
                </a:schemeClr>
              </a:solidFill>
              <a:latin typeface="Montserrat" pitchFamily="2" charset="77"/>
              <a:cs typeface="Montserrat Regular"/>
            </a:endParaRPr>
          </a:p>
          <a:p>
            <a:pPr marL="380990" indent="-380990" fontAlgn="base">
              <a:buFont typeface="Arial" panose="020B0604020202020204" pitchFamily="34" charset="0"/>
              <a:buChar char="•"/>
            </a:pPr>
            <a:r>
              <a:rPr lang="nl-NL" sz="2133" dirty="0" err="1">
                <a:solidFill>
                  <a:schemeClr val="tx1">
                    <a:lumMod val="50000"/>
                    <a:lumOff val="50000"/>
                  </a:schemeClr>
                </a:solidFill>
                <a:latin typeface="Montserrat" pitchFamily="2" charset="77"/>
              </a:rPr>
              <a:t>Digibord</a:t>
            </a: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of duo: een laptop</a:t>
            </a:r>
          </a:p>
          <a:p>
            <a:pPr marL="380990" indent="-380990" fontAlgn="base">
              <a:buFont typeface="Arial" panose="020B0604020202020204" pitchFamily="34" charset="0"/>
              <a:buChar char="•"/>
            </a:pPr>
            <a:endParaRPr lang="nl-NL" sz="2133" dirty="0">
              <a:solidFill>
                <a:schemeClr val="tx1">
                  <a:lumMod val="50000"/>
                  <a:lumOff val="50000"/>
                </a:schemeClr>
              </a:solidFill>
              <a:latin typeface="Montserrat" pitchFamily="2" charset="77"/>
            </a:endParaRPr>
          </a:p>
          <a:p>
            <a:pPr marL="380990" indent="-380990" fontAlgn="base">
              <a:buFont typeface="Arial" panose="020B0604020202020204" pitchFamily="34" charset="0"/>
              <a:buChar char="•"/>
            </a:pPr>
            <a:r>
              <a:rPr lang="nl-NL" sz="2133" dirty="0">
                <a:solidFill>
                  <a:schemeClr val="tx1">
                    <a:lumMod val="50000"/>
                    <a:lumOff val="50000"/>
                  </a:schemeClr>
                </a:solidFill>
                <a:latin typeface="Montserrat" pitchFamily="2" charset="77"/>
              </a:rPr>
              <a:t>Per leerling: koptelefoon of oortjes en eventueel een splitter</a:t>
            </a:r>
          </a:p>
          <a:p>
            <a:br>
              <a:rPr lang="nl-NL" sz="1600" dirty="0">
                <a:solidFill>
                  <a:schemeClr val="tx1">
                    <a:lumMod val="50000"/>
                    <a:lumOff val="50000"/>
                  </a:schemeClr>
                </a:solidFill>
              </a:rPr>
            </a:br>
            <a:br>
              <a:rPr lang="nl-NL" sz="1600" dirty="0">
                <a:solidFill>
                  <a:schemeClr val="tx1">
                    <a:lumMod val="50000"/>
                    <a:lumOff val="50000"/>
                  </a:schemeClr>
                </a:solidFill>
              </a:rPr>
            </a:br>
            <a:br>
              <a:rPr lang="nl-NL" sz="1600" dirty="0">
                <a:solidFill>
                  <a:srgbClr val="000000"/>
                </a:solidFill>
              </a:rPr>
            </a:br>
            <a:br>
              <a:rPr lang="nl-NL" sz="1600" dirty="0">
                <a:solidFill>
                  <a:schemeClr val="bg1">
                    <a:lumMod val="65000"/>
                  </a:schemeClr>
                </a:solidFill>
                <a:latin typeface="Montserrat" pitchFamily="2" charset="77"/>
              </a:rPr>
            </a:br>
            <a:br>
              <a:rPr lang="nl-NL" sz="1600" dirty="0">
                <a:solidFill>
                  <a:schemeClr val="bg1">
                    <a:lumMod val="65000"/>
                  </a:schemeClr>
                </a:solidFill>
                <a:latin typeface="Montserrat" pitchFamily="2" charset="77"/>
              </a:rPr>
            </a:br>
            <a:endParaRPr lang="nl-NL" sz="1600" dirty="0">
              <a:solidFill>
                <a:schemeClr val="bg1">
                  <a:lumMod val="65000"/>
                </a:schemeClr>
              </a:solidFill>
              <a:latin typeface="Montserrat" pitchFamily="2" charset="77"/>
              <a:cs typeface="Montserrat Regular"/>
            </a:endParaRPr>
          </a:p>
          <a:p>
            <a:endParaRPr lang="nl-NL" sz="1600" dirty="0">
              <a:solidFill>
                <a:schemeClr val="tx1">
                  <a:lumMod val="50000"/>
                  <a:lumOff val="50000"/>
                </a:schemeClr>
              </a:solidFill>
              <a:latin typeface="Montserrat" pitchFamily="2" charset="77"/>
              <a:cs typeface="Montserrat Regular"/>
            </a:endParaRPr>
          </a:p>
          <a:p>
            <a:endParaRPr lang="nl-NL" sz="1600" dirty="0">
              <a:solidFill>
                <a:schemeClr val="tx1">
                  <a:lumMod val="50000"/>
                  <a:lumOff val="50000"/>
                </a:schemeClr>
              </a:solidFill>
              <a:latin typeface="Montserrat Regular"/>
              <a:cs typeface="Montserrat Regular"/>
            </a:endParaRPr>
          </a:p>
        </p:txBody>
      </p:sp>
    </p:spTree>
    <p:extLst>
      <p:ext uri="{BB962C8B-B14F-4D97-AF65-F5344CB8AC3E}">
        <p14:creationId xmlns:p14="http://schemas.microsoft.com/office/powerpoint/2010/main" val="519630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8" y="642200"/>
            <a:ext cx="7382750" cy="2298130"/>
          </a:xfrm>
          <a:prstGeom prst="rect">
            <a:avLst/>
          </a:prstGeom>
          <a:noFill/>
        </p:spPr>
        <p:txBody>
          <a:bodyPr wrap="square" rtlCol="0">
            <a:spAutoFit/>
          </a:bodyPr>
          <a:lstStyle/>
          <a:p>
            <a:r>
              <a:rPr lang="nl-NL" sz="4800" b="1" baseline="30000" dirty="0" err="1">
                <a:solidFill>
                  <a:srgbClr val="FFFFFF"/>
                </a:solidFill>
                <a:latin typeface="Montserrat" pitchFamily="2" charset="77"/>
                <a:cs typeface="Montserrat Regular"/>
              </a:rPr>
              <a:t>Sequence</a:t>
            </a:r>
            <a:r>
              <a:rPr lang="nl-NL" sz="4800" b="1" baseline="30000" dirty="0">
                <a:solidFill>
                  <a:srgbClr val="FFFFFF"/>
                </a:solidFill>
                <a:latin typeface="Montserrat" pitchFamily="2" charset="77"/>
                <a:cs typeface="Montserrat Regular"/>
              </a:rPr>
              <a:t> programma</a:t>
            </a:r>
          </a:p>
          <a:p>
            <a:r>
              <a:rPr lang="nl-NL" sz="4267" baseline="30000" dirty="0">
                <a:solidFill>
                  <a:srgbClr val="FFFFFF"/>
                </a:solidFill>
                <a:latin typeface="Montserrat" pitchFamily="2" charset="77"/>
                <a:cs typeface="Montserrat Regular"/>
              </a:rPr>
              <a:t>(5 minuten)</a:t>
            </a:r>
          </a:p>
          <a:p>
            <a:r>
              <a:rPr lang="nl-NL" sz="4267" baseline="30000" dirty="0">
                <a:solidFill>
                  <a:srgbClr val="FFFFFF"/>
                </a:solidFill>
                <a:latin typeface="Montserrat" pitchFamily="2" charset="77"/>
                <a:cs typeface="Montserrat Regular"/>
              </a:rPr>
              <a:t>Bekijk deze video van Martin </a:t>
            </a:r>
            <a:r>
              <a:rPr lang="nl-NL" sz="4267" baseline="30000" dirty="0" err="1">
                <a:solidFill>
                  <a:srgbClr val="FFFFFF"/>
                </a:solidFill>
                <a:latin typeface="Montserrat" pitchFamily="2" charset="77"/>
                <a:cs typeface="Montserrat Regular"/>
              </a:rPr>
              <a:t>Garrix</a:t>
            </a:r>
            <a:endParaRPr lang="nl-NL" sz="4267" baseline="30000" dirty="0">
              <a:solidFill>
                <a:srgbClr val="FFFFFF"/>
              </a:solidFill>
              <a:latin typeface="Montserrat" pitchFamily="2" charset="77"/>
              <a:cs typeface="Montserrat Regular"/>
            </a:endParaRP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052219" y="1859339"/>
            <a:ext cx="9719550" cy="4093428"/>
          </a:xfrm>
          <a:prstGeom prst="rect">
            <a:avLst/>
          </a:prstGeom>
          <a:noFill/>
        </p:spPr>
        <p:txBody>
          <a:bodyPr wrap="square" rtlCol="0">
            <a:spAutoFit/>
          </a:bodyPr>
          <a:lstStyle/>
          <a:p>
            <a:pPr algn="l" rtl="0">
              <a:spcBef>
                <a:spcPts val="0"/>
              </a:spcBef>
              <a:spcAft>
                <a:spcPts val="0"/>
              </a:spcAft>
            </a:pPr>
            <a:endParaRPr lang="nl-NL" sz="2200" b="1">
              <a:solidFill>
                <a:schemeClr val="bg1"/>
              </a:solidFill>
              <a:latin typeface="Montserrat" pitchFamily="2" charset="77"/>
            </a:endParaRPr>
          </a:p>
          <a:p>
            <a:pPr algn="l" rtl="0">
              <a:spcBef>
                <a:spcPts val="0"/>
              </a:spcBef>
              <a:spcAft>
                <a:spcPts val="0"/>
              </a:spcAft>
            </a:pPr>
            <a:r>
              <a:rPr lang="nl-NL" sz="2200" b="0" i="0" u="none" strike="noStrike">
                <a:solidFill>
                  <a:schemeClr val="bg1"/>
                </a:solidFill>
                <a:effectLst/>
                <a:latin typeface="Montserrat" pitchFamily="2" charset="77"/>
              </a:rPr>
              <a:t>Jullie gaan noten en drum geluiden in een volgorde zetten</a:t>
            </a:r>
            <a:br>
              <a:rPr lang="nl-NL" sz="2200" b="0" i="0" u="none" strike="noStrike">
                <a:solidFill>
                  <a:schemeClr val="bg1"/>
                </a:solidFill>
                <a:effectLst/>
                <a:latin typeface="Montserrat" pitchFamily="2" charset="77"/>
              </a:rPr>
            </a:br>
            <a:r>
              <a:rPr lang="nl-NL" sz="2200" b="0" i="0" u="none" strike="noStrike">
                <a:solidFill>
                  <a:schemeClr val="bg1"/>
                </a:solidFill>
                <a:effectLst/>
                <a:latin typeface="Montserrat" pitchFamily="2" charset="77"/>
              </a:rPr>
              <a:t>en zo muziek maken. </a:t>
            </a:r>
          </a:p>
          <a:p>
            <a:pPr marL="342900" indent="-342900" algn="l" rtl="0" fontAlgn="base">
              <a:spcBef>
                <a:spcPts val="0"/>
              </a:spcBef>
              <a:spcAft>
                <a:spcPts val="0"/>
              </a:spcAft>
              <a:buFont typeface="Arial" panose="020B0604020202020204" pitchFamily="34" charset="0"/>
              <a:buChar char="•"/>
            </a:pPr>
            <a:endParaRPr lang="nl-NL" sz="2200" b="0" i="0" u="none" strike="noStrike">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a:solidFill>
                  <a:schemeClr val="bg1"/>
                </a:solidFill>
                <a:effectLst/>
                <a:latin typeface="Montserrat" pitchFamily="2" charset="77"/>
              </a:rPr>
              <a:t>Wat hoorde je?</a:t>
            </a:r>
            <a:endParaRPr lang="nl-NL" sz="2200" b="0" i="1" u="none" strike="noStrike">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a:solidFill>
                  <a:schemeClr val="bg1"/>
                </a:solidFill>
                <a:effectLst/>
                <a:latin typeface="Montserrat" pitchFamily="2" charset="77"/>
              </a:rPr>
              <a:t>Wat zie je gebeuren? </a:t>
            </a:r>
          </a:p>
          <a:p>
            <a:pPr marL="342900" indent="-342900" algn="l" rtl="0" fontAlgn="base">
              <a:spcBef>
                <a:spcPts val="0"/>
              </a:spcBef>
              <a:spcAft>
                <a:spcPts val="0"/>
              </a:spcAft>
              <a:buFont typeface="Arial" panose="020B0604020202020204" pitchFamily="34" charset="0"/>
              <a:buChar char="•"/>
            </a:pPr>
            <a:r>
              <a:rPr lang="nl-NL" sz="2200" b="0" i="0" u="none" strike="noStrike">
                <a:solidFill>
                  <a:schemeClr val="bg1"/>
                </a:solidFill>
                <a:effectLst/>
                <a:latin typeface="Montserrat" pitchFamily="2" charset="77"/>
              </a:rPr>
              <a:t>Wat doet hij zelf? </a:t>
            </a:r>
          </a:p>
          <a:p>
            <a:pPr marL="342900" indent="-342900" algn="l" rtl="0" fontAlgn="base">
              <a:spcBef>
                <a:spcPts val="0"/>
              </a:spcBef>
              <a:spcAft>
                <a:spcPts val="0"/>
              </a:spcAft>
              <a:buFont typeface="Arial" panose="020B0604020202020204" pitchFamily="34" charset="0"/>
              <a:buChar char="•"/>
            </a:pPr>
            <a:r>
              <a:rPr lang="nl-NL" sz="2200" b="0" i="0" u="none" strike="noStrike">
                <a:solidFill>
                  <a:schemeClr val="bg1"/>
                </a:solidFill>
                <a:effectLst/>
                <a:latin typeface="Montserrat" pitchFamily="2" charset="77"/>
              </a:rPr>
              <a:t>Wat doet de sequencer?</a:t>
            </a:r>
          </a:p>
          <a:p>
            <a:pPr marL="342900" indent="-342900" algn="l" rtl="0" fontAlgn="base">
              <a:spcBef>
                <a:spcPts val="0"/>
              </a:spcBef>
              <a:spcAft>
                <a:spcPts val="0"/>
              </a:spcAft>
              <a:buFont typeface="Arial" panose="020B0604020202020204" pitchFamily="34" charset="0"/>
              <a:buChar char="•"/>
            </a:pPr>
            <a:endParaRPr lang="nl-NL" sz="2200" b="0" i="0" u="none" strike="noStrike">
              <a:solidFill>
                <a:schemeClr val="bg1"/>
              </a:solidFill>
              <a:effectLst/>
              <a:latin typeface="Montserrat" pitchFamily="2" charset="77"/>
            </a:endParaRPr>
          </a:p>
          <a:p>
            <a:pPr marL="342900" indent="-342900" algn="l" rtl="0" fontAlgn="base">
              <a:spcBef>
                <a:spcPts val="0"/>
              </a:spcBef>
              <a:spcAft>
                <a:spcPts val="0"/>
              </a:spcAft>
              <a:buFont typeface="Arial" panose="020B0604020202020204" pitchFamily="34" charset="0"/>
              <a:buChar char="•"/>
            </a:pPr>
            <a:r>
              <a:rPr lang="nl-NL" sz="2200" b="0" i="0" u="none" strike="noStrike">
                <a:solidFill>
                  <a:schemeClr val="bg1"/>
                </a:solidFill>
                <a:effectLst/>
                <a:latin typeface="Montserrat" pitchFamily="2" charset="77"/>
              </a:rPr>
              <a:t>Is dit ‘minder’ echt dan zelf een instrument bespelen? Of alleen anders?</a:t>
            </a:r>
          </a:p>
          <a:p>
            <a:endParaRPr lang="nl-NL"/>
          </a:p>
        </p:txBody>
      </p:sp>
    </p:spTree>
    <p:extLst>
      <p:ext uri="{BB962C8B-B14F-4D97-AF65-F5344CB8AC3E}">
        <p14:creationId xmlns:p14="http://schemas.microsoft.com/office/powerpoint/2010/main" val="4012896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3"/>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4"/>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5"/>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6"/>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2218" y="642200"/>
            <a:ext cx="7382750" cy="2298130"/>
          </a:xfrm>
          <a:prstGeom prst="rect">
            <a:avLst/>
          </a:prstGeom>
          <a:noFill/>
        </p:spPr>
        <p:txBody>
          <a:bodyPr wrap="square" rtlCol="0">
            <a:spAutoFit/>
          </a:bodyPr>
          <a:lstStyle/>
          <a:p>
            <a:r>
              <a:rPr lang="nl-NL" sz="4800" b="1" baseline="30000" dirty="0" err="1">
                <a:solidFill>
                  <a:srgbClr val="FFFFFF"/>
                </a:solidFill>
                <a:latin typeface="Montserrat" pitchFamily="2" charset="77"/>
                <a:cs typeface="Montserrat Regular"/>
              </a:rPr>
              <a:t>Sequencer</a:t>
            </a:r>
            <a:r>
              <a:rPr lang="nl-NL" sz="4800" b="1" baseline="30000" dirty="0">
                <a:solidFill>
                  <a:srgbClr val="FFFFFF"/>
                </a:solidFill>
                <a:latin typeface="Montserrat" pitchFamily="2" charset="77"/>
                <a:cs typeface="Montserrat Regular"/>
              </a:rPr>
              <a:t> </a:t>
            </a:r>
          </a:p>
          <a:p>
            <a:r>
              <a:rPr lang="nl-NL" sz="4267" baseline="30000" dirty="0">
                <a:solidFill>
                  <a:srgbClr val="FFFFFF"/>
                </a:solidFill>
                <a:latin typeface="Montserrat" pitchFamily="2" charset="77"/>
                <a:cs typeface="Montserrat Regular"/>
              </a:rPr>
              <a:t>(10 minuten)</a:t>
            </a:r>
          </a:p>
          <a:p>
            <a:r>
              <a:rPr lang="nl-NL" sz="4267" baseline="30000" dirty="0">
                <a:solidFill>
                  <a:srgbClr val="FFFFFF"/>
                </a:solidFill>
                <a:latin typeface="Montserrat" pitchFamily="2" charset="77"/>
                <a:cs typeface="Montserrat Regular"/>
              </a:rPr>
              <a:t>Ontdek hoe een </a:t>
            </a:r>
            <a:r>
              <a:rPr lang="nl-NL" sz="4267" baseline="30000" dirty="0" err="1">
                <a:solidFill>
                  <a:srgbClr val="FFFFFF"/>
                </a:solidFill>
                <a:latin typeface="Montserrat" pitchFamily="2" charset="77"/>
                <a:cs typeface="Montserrat Regular"/>
              </a:rPr>
              <a:t>sequencer</a:t>
            </a:r>
            <a:r>
              <a:rPr lang="nl-NL" sz="4267" baseline="30000" dirty="0">
                <a:solidFill>
                  <a:srgbClr val="FFFFFF"/>
                </a:solidFill>
                <a:latin typeface="Montserrat" pitchFamily="2" charset="77"/>
                <a:cs typeface="Montserrat Regular"/>
              </a:rPr>
              <a:t> werkt</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057451" y="2104073"/>
            <a:ext cx="9719550" cy="3683060"/>
          </a:xfrm>
          <a:prstGeom prst="rect">
            <a:avLst/>
          </a:prstGeom>
          <a:noFill/>
        </p:spPr>
        <p:txBody>
          <a:bodyPr wrap="square" rtlCol="0">
            <a:spAutoFit/>
          </a:bodyPr>
          <a:lstStyle/>
          <a:p>
            <a:pPr marL="457200" indent="-457200" algn="l" rtl="0" fontAlgn="base">
              <a:spcBef>
                <a:spcPts val="1600"/>
              </a:spcBef>
              <a:spcAft>
                <a:spcPts val="0"/>
              </a:spcAft>
              <a:buFont typeface="+mj-lt"/>
              <a:buAutoNum type="arabicPeriod"/>
            </a:pPr>
            <a:r>
              <a:rPr lang="nl-NL" sz="2200" b="0" i="0" u="none" strike="noStrike" dirty="0">
                <a:solidFill>
                  <a:schemeClr val="bg1"/>
                </a:solidFill>
                <a:effectLst/>
                <a:latin typeface="Montserrat" pitchFamily="2" charset="77"/>
              </a:rPr>
              <a:t>Een </a:t>
            </a:r>
            <a:r>
              <a:rPr lang="nl-NL" sz="2200" b="0" i="0" u="none" strike="noStrike" dirty="0" err="1">
                <a:solidFill>
                  <a:schemeClr val="bg1"/>
                </a:solidFill>
                <a:effectLst/>
                <a:latin typeface="Montserrat" pitchFamily="2" charset="77"/>
              </a:rPr>
              <a:t>sequencer</a:t>
            </a:r>
            <a:r>
              <a:rPr lang="nl-NL" sz="2200" b="0" i="0" u="none" strike="noStrike" dirty="0">
                <a:solidFill>
                  <a:schemeClr val="bg1"/>
                </a:solidFill>
                <a:effectLst/>
                <a:latin typeface="Montserrat" pitchFamily="2" charset="77"/>
              </a:rPr>
              <a:t> is een lijstje opdrachten voor je computer, en je zegt: ‘computer, eerst wil ik dat je deze toon speelt, en dan die, en dan die. De computer herhaalt </a:t>
            </a:r>
            <a:r>
              <a:rPr lang="nl-NL" sz="2200" b="0" i="0" u="none" strike="noStrike" dirty="0" err="1">
                <a:solidFill>
                  <a:schemeClr val="bg1"/>
                </a:solidFill>
                <a:effectLst/>
                <a:latin typeface="Montserrat" pitchFamily="2" charset="77"/>
              </a:rPr>
              <a:t>dit.Open</a:t>
            </a:r>
            <a:r>
              <a:rPr lang="nl-NL" sz="2200" b="0" i="0" u="none" strike="noStrike" dirty="0">
                <a:solidFill>
                  <a:schemeClr val="bg1"/>
                </a:solidFill>
                <a:effectLst/>
                <a:latin typeface="Montserrat" pitchFamily="2" charset="77"/>
              </a:rPr>
              <a:t> scratch. In het menu boven staat als derde </a:t>
            </a:r>
            <a:r>
              <a:rPr lang="nl-NL" sz="2200" b="0" i="1" u="none" strike="noStrike" dirty="0">
                <a:solidFill>
                  <a:schemeClr val="bg1"/>
                </a:solidFill>
                <a:effectLst/>
                <a:latin typeface="Montserrat" pitchFamily="2" charset="77"/>
              </a:rPr>
              <a:t>ontdek</a:t>
            </a:r>
            <a:r>
              <a:rPr lang="nl-NL" sz="2200" b="0" i="0" u="none" strike="noStrike" dirty="0">
                <a:solidFill>
                  <a:schemeClr val="bg1"/>
                </a:solidFill>
                <a:effectLst/>
                <a:latin typeface="Montserrat" pitchFamily="2" charset="77"/>
              </a:rPr>
              <a:t>. Druk op </a:t>
            </a:r>
            <a:r>
              <a:rPr lang="nl-NL" sz="2200" b="0" i="1" u="none" strike="noStrike" dirty="0">
                <a:solidFill>
                  <a:schemeClr val="bg1"/>
                </a:solidFill>
                <a:effectLst/>
                <a:latin typeface="Montserrat" pitchFamily="2" charset="77"/>
              </a:rPr>
              <a:t>ontdek. </a:t>
            </a:r>
            <a:r>
              <a:rPr lang="nl-NL" sz="2200" b="0" i="0" u="none" strike="noStrike" dirty="0">
                <a:solidFill>
                  <a:schemeClr val="bg1"/>
                </a:solidFill>
                <a:effectLst/>
                <a:latin typeface="Montserrat" pitchFamily="2" charset="77"/>
              </a:rPr>
              <a:t>Tik nu in het </a:t>
            </a:r>
            <a:r>
              <a:rPr lang="nl-NL" sz="2200" b="0" i="1" u="none" strike="noStrike" dirty="0">
                <a:solidFill>
                  <a:schemeClr val="bg1"/>
                </a:solidFill>
                <a:effectLst/>
                <a:latin typeface="Montserrat" pitchFamily="2" charset="77"/>
              </a:rPr>
              <a:t>zoeken </a:t>
            </a:r>
            <a:r>
              <a:rPr lang="nl-NL" sz="2200" b="0" i="0" u="none" strike="noStrike" dirty="0">
                <a:solidFill>
                  <a:schemeClr val="bg1"/>
                </a:solidFill>
                <a:effectLst/>
                <a:latin typeface="Montserrat" pitchFamily="2" charset="77"/>
              </a:rPr>
              <a:t>menu </a:t>
            </a:r>
            <a:r>
              <a:rPr lang="nl-NL" sz="2200" b="0" i="1" u="none" strike="noStrike" dirty="0">
                <a:solidFill>
                  <a:schemeClr val="bg1"/>
                </a:solidFill>
                <a:effectLst/>
                <a:latin typeface="Montserrat" pitchFamily="2" charset="77"/>
              </a:rPr>
              <a:t>Music maker. </a:t>
            </a:r>
            <a:r>
              <a:rPr lang="nl-NL" sz="2200" b="0" i="0" u="none" strike="noStrike" dirty="0">
                <a:solidFill>
                  <a:schemeClr val="bg1"/>
                </a:solidFill>
                <a:effectLst/>
                <a:latin typeface="Montserrat" pitchFamily="2" charset="77"/>
              </a:rPr>
              <a:t>Kies dan </a:t>
            </a:r>
            <a:r>
              <a:rPr lang="nl-NL" sz="2200" b="0" i="1" u="none" strike="noStrike" dirty="0">
                <a:solidFill>
                  <a:schemeClr val="bg1"/>
                </a:solidFill>
                <a:effectLst/>
                <a:latin typeface="Montserrat" pitchFamily="2" charset="77"/>
              </a:rPr>
              <a:t>Music maker </a:t>
            </a:r>
            <a:r>
              <a:rPr lang="nl-NL" sz="2200" b="0" i="0" u="none" strike="noStrike" dirty="0">
                <a:solidFill>
                  <a:schemeClr val="bg1"/>
                </a:solidFill>
                <a:effectLst/>
                <a:latin typeface="Montserrat" pitchFamily="2" charset="77"/>
              </a:rPr>
              <a:t>van </a:t>
            </a:r>
            <a:r>
              <a:rPr lang="nl-NL" sz="2200" b="0" i="1" u="none" strike="noStrike" dirty="0">
                <a:solidFill>
                  <a:schemeClr val="bg1"/>
                </a:solidFill>
                <a:effectLst/>
                <a:latin typeface="Montserrat" pitchFamily="2" charset="77"/>
              </a:rPr>
              <a:t>Pooky2007</a:t>
            </a:r>
          </a:p>
          <a:p>
            <a:pPr marL="457200" indent="-457200" algn="l" rtl="0" fontAlgn="base">
              <a:spcBef>
                <a:spcPts val="1600"/>
              </a:spcBef>
              <a:spcAft>
                <a:spcPts val="0"/>
              </a:spcAft>
              <a:buFont typeface="+mj-lt"/>
              <a:buAutoNum type="arabicPeriod"/>
            </a:pPr>
            <a:r>
              <a:rPr lang="nl-NL" sz="2200" b="0" i="0" u="none" strike="noStrike" dirty="0">
                <a:solidFill>
                  <a:schemeClr val="bg1"/>
                </a:solidFill>
                <a:effectLst/>
                <a:latin typeface="Montserrat" pitchFamily="2" charset="77"/>
              </a:rPr>
              <a:t>Druk de knop … in. Wat zie je?</a:t>
            </a: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Experimenteer een paar minuten. </a:t>
            </a:r>
          </a:p>
          <a:p>
            <a:pPr marL="457200" indent="-4572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Maak een tekening en speel deze af. </a:t>
            </a:r>
          </a:p>
          <a:p>
            <a:pPr marL="457200" indent="-457200">
              <a:buFont typeface="+mj-lt"/>
              <a:buAutoNum type="arabicPeriod"/>
            </a:pPr>
            <a:r>
              <a:rPr lang="nl-NL" sz="2200" b="0" i="0" u="none" strike="noStrike" dirty="0">
                <a:solidFill>
                  <a:schemeClr val="bg1"/>
                </a:solidFill>
                <a:effectLst/>
                <a:latin typeface="Montserrat" pitchFamily="2" charset="77"/>
              </a:rPr>
              <a:t>Bekijk deze video, om te begrijpen hoe het programma werkt</a:t>
            </a:r>
            <a:endParaRPr lang="nl-NL" sz="2200" dirty="0">
              <a:solidFill>
                <a:schemeClr val="bg1"/>
              </a:solidFill>
              <a:latin typeface="Montserrat" pitchFamily="2" charset="77"/>
            </a:endParaRPr>
          </a:p>
        </p:txBody>
      </p:sp>
      <p:sp>
        <p:nvSpPr>
          <p:cNvPr id="6" name="Rechthoek 3">
            <a:extLst>
              <a:ext uri="{FF2B5EF4-FFF2-40B4-BE49-F238E27FC236}">
                <a16:creationId xmlns:a16="http://schemas.microsoft.com/office/drawing/2014/main" id="{9BC4B72F-8ED7-F05F-2156-AF92CFD1060B}"/>
              </a:ext>
            </a:extLst>
          </p:cNvPr>
          <p:cNvSpPr/>
          <p:nvPr/>
        </p:nvSpPr>
        <p:spPr>
          <a:xfrm>
            <a:off x="374460" y="3161268"/>
            <a:ext cx="1468171" cy="166981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2" name="TextBox 1">
            <a:extLst>
              <a:ext uri="{FF2B5EF4-FFF2-40B4-BE49-F238E27FC236}">
                <a16:creationId xmlns:a16="http://schemas.microsoft.com/office/drawing/2014/main" id="{494684AD-AC7E-D510-7AE8-9318E60B751D}"/>
              </a:ext>
            </a:extLst>
          </p:cNvPr>
          <p:cNvSpPr txBox="1"/>
          <p:nvPr/>
        </p:nvSpPr>
        <p:spPr>
          <a:xfrm>
            <a:off x="374461" y="2992983"/>
            <a:ext cx="1422401" cy="1754326"/>
          </a:xfrm>
          <a:prstGeom prst="rect">
            <a:avLst/>
          </a:prstGeom>
          <a:noFill/>
        </p:spPr>
        <p:txBody>
          <a:bodyPr wrap="square" rtlCol="0">
            <a:spAutoFit/>
          </a:bodyPr>
          <a:lstStyle/>
          <a:p>
            <a:r>
              <a:rPr lang="nl-NL" sz="1800" b="0" i="1" u="none" strike="noStrike" dirty="0">
                <a:solidFill>
                  <a:schemeClr val="bg1"/>
                </a:solidFill>
                <a:effectLst/>
                <a:latin typeface="Montserrat" pitchFamily="2" charset="77"/>
              </a:rPr>
              <a:t> </a:t>
            </a:r>
            <a:r>
              <a:rPr lang="nl-NL" sz="1800" b="0" i="1" u="sng" strike="noStrike" dirty="0">
                <a:solidFill>
                  <a:schemeClr val="bg1"/>
                </a:solidFill>
                <a:effectLst/>
                <a:latin typeface="Montserrat" pitchFamily="2" charset="77"/>
                <a:hlinkClick r:id="rId7">
                  <a:extLst>
                    <a:ext uri="{A12FA001-AC4F-418D-AE19-62706E023703}">
                      <ahyp:hlinkClr xmlns:ahyp="http://schemas.microsoft.com/office/drawing/2018/hyperlinkcolor" val="tx"/>
                    </a:ext>
                  </a:extLst>
                </a:hlinkClick>
              </a:rPr>
              <a:t>https://scratch.mit.edu/projects/787194320/</a:t>
            </a:r>
            <a:endParaRPr lang="en-NL" dirty="0"/>
          </a:p>
        </p:txBody>
      </p:sp>
      <p:sp>
        <p:nvSpPr>
          <p:cNvPr id="8" name="Rechthoek 3">
            <a:extLst>
              <a:ext uri="{FF2B5EF4-FFF2-40B4-BE49-F238E27FC236}">
                <a16:creationId xmlns:a16="http://schemas.microsoft.com/office/drawing/2014/main" id="{3D31DDF1-BFC2-4946-ACC3-E75D8C750B21}"/>
              </a:ext>
            </a:extLst>
          </p:cNvPr>
          <p:cNvSpPr/>
          <p:nvPr/>
        </p:nvSpPr>
        <p:spPr>
          <a:xfrm>
            <a:off x="9316983" y="3982060"/>
            <a:ext cx="1635132" cy="1310640"/>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pic>
        <p:nvPicPr>
          <p:cNvPr id="7" name="Online Media 6" descr="Music maker">
            <a:hlinkClick r:id="" action="ppaction://media"/>
            <a:extLst>
              <a:ext uri="{FF2B5EF4-FFF2-40B4-BE49-F238E27FC236}">
                <a16:creationId xmlns:a16="http://schemas.microsoft.com/office/drawing/2014/main" id="{DB92DD5B-A5DB-5E69-45EC-5093B579512A}"/>
              </a:ext>
            </a:extLst>
          </p:cNvPr>
          <p:cNvPicPr>
            <a:picLocks noRot="1" noChangeAspect="1"/>
          </p:cNvPicPr>
          <p:nvPr>
            <a:videoFile r:link="rId1"/>
          </p:nvPr>
        </p:nvPicPr>
        <p:blipFill>
          <a:blip r:embed="rId8"/>
          <a:stretch>
            <a:fillRect/>
          </a:stretch>
        </p:blipFill>
        <p:spPr>
          <a:xfrm>
            <a:off x="9436210" y="4122514"/>
            <a:ext cx="1409025" cy="1056769"/>
          </a:xfrm>
          <a:prstGeom prst="rect">
            <a:avLst/>
          </a:prstGeom>
        </p:spPr>
      </p:pic>
      <p:cxnSp>
        <p:nvCxnSpPr>
          <p:cNvPr id="9" name="Straight Arrow Connector 8">
            <a:extLst>
              <a:ext uri="{FF2B5EF4-FFF2-40B4-BE49-F238E27FC236}">
                <a16:creationId xmlns:a16="http://schemas.microsoft.com/office/drawing/2014/main" id="{754E8602-8F69-19E1-DA8F-3C220CD1FDFC}"/>
              </a:ext>
            </a:extLst>
          </p:cNvPr>
          <p:cNvCxnSpPr>
            <a:cxnSpLocks/>
          </p:cNvCxnSpPr>
          <p:nvPr/>
        </p:nvCxnSpPr>
        <p:spPr>
          <a:xfrm flipH="1">
            <a:off x="1914334" y="3982060"/>
            <a:ext cx="569786" cy="140454"/>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cxnSp>
        <p:nvCxnSpPr>
          <p:cNvPr id="12" name="Straight Arrow Connector 11">
            <a:extLst>
              <a:ext uri="{FF2B5EF4-FFF2-40B4-BE49-F238E27FC236}">
                <a16:creationId xmlns:a16="http://schemas.microsoft.com/office/drawing/2014/main" id="{3AAE08FA-3CE3-6090-83CA-091EF3A767CF}"/>
              </a:ext>
            </a:extLst>
          </p:cNvPr>
          <p:cNvCxnSpPr>
            <a:cxnSpLocks/>
          </p:cNvCxnSpPr>
          <p:nvPr/>
        </p:nvCxnSpPr>
        <p:spPr>
          <a:xfrm flipV="1">
            <a:off x="7955280" y="5179283"/>
            <a:ext cx="1051560" cy="230917"/>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pic>
        <p:nvPicPr>
          <p:cNvPr id="11266" name="Picture 2">
            <a:extLst>
              <a:ext uri="{FF2B5EF4-FFF2-40B4-BE49-F238E27FC236}">
                <a16:creationId xmlns:a16="http://schemas.microsoft.com/office/drawing/2014/main" id="{C35EF9C1-9AD3-8CD7-9DE9-B502BE2CC66C}"/>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4809" t="15525" r="6762" b="24105"/>
          <a:stretch/>
        </p:blipFill>
        <p:spPr bwMode="auto">
          <a:xfrm>
            <a:off x="4370259" y="3917671"/>
            <a:ext cx="1827341" cy="396347"/>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a:extLst>
              <a:ext uri="{FF2B5EF4-FFF2-40B4-BE49-F238E27FC236}">
                <a16:creationId xmlns:a16="http://schemas.microsoft.com/office/drawing/2014/main" id="{8BAF761B-D430-2D9D-5534-C402BFDF9EFF}"/>
              </a:ext>
            </a:extLst>
          </p:cNvPr>
          <p:cNvCxnSpPr>
            <a:cxnSpLocks/>
          </p:cNvCxnSpPr>
          <p:nvPr/>
        </p:nvCxnSpPr>
        <p:spPr>
          <a:xfrm flipV="1">
            <a:off x="4659474" y="4310049"/>
            <a:ext cx="220986" cy="235177"/>
          </a:xfrm>
          <a:prstGeom prst="straightConnector1">
            <a:avLst/>
          </a:prstGeom>
          <a:ln>
            <a:solidFill>
              <a:schemeClr val="bg1"/>
            </a:solidFill>
            <a:tailEnd type="triangle"/>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43119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57451" y="401250"/>
            <a:ext cx="8082331" cy="2298130"/>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Een eigen melodie </a:t>
            </a:r>
          </a:p>
          <a:p>
            <a:r>
              <a:rPr lang="nl-NL" sz="4267" baseline="30000" dirty="0">
                <a:solidFill>
                  <a:srgbClr val="FFFFFF"/>
                </a:solidFill>
                <a:latin typeface="Montserrat" pitchFamily="2" charset="77"/>
                <a:cs typeface="Montserrat Regular"/>
              </a:rPr>
              <a:t>(30 minuten)</a:t>
            </a:r>
          </a:p>
          <a:p>
            <a:r>
              <a:rPr lang="nl-NL" sz="4267" baseline="30000" dirty="0">
                <a:solidFill>
                  <a:srgbClr val="FFFFFF"/>
                </a:solidFill>
                <a:latin typeface="Montserrat" pitchFamily="2" charset="77"/>
                <a:cs typeface="Montserrat Regular"/>
              </a:rPr>
              <a:t>Maak een eigen melodie in Music maker.</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052218" y="1723301"/>
            <a:ext cx="10139782" cy="4154984"/>
          </a:xfrm>
          <a:prstGeom prst="rect">
            <a:avLst/>
          </a:prstGeom>
          <a:noFill/>
        </p:spPr>
        <p:txBody>
          <a:bodyPr wrap="square" rtlCol="0">
            <a:spAutoFit/>
          </a:bodyPr>
          <a:lstStyle/>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Jullie gaan een eigen melodie maken. Klik op </a:t>
            </a:r>
            <a:r>
              <a:rPr lang="nl-NL" sz="2200" b="0" i="1" u="none" strike="noStrike" dirty="0" err="1">
                <a:solidFill>
                  <a:schemeClr val="bg1"/>
                </a:solidFill>
                <a:effectLst/>
                <a:latin typeface="Montserrat" pitchFamily="2" charset="77"/>
              </a:rPr>
              <a:t>Restart</a:t>
            </a:r>
            <a:r>
              <a:rPr lang="nl-NL" sz="2200" b="0" i="0" u="none" strike="noStrike" dirty="0">
                <a:solidFill>
                  <a:schemeClr val="bg1"/>
                </a:solidFill>
                <a:effectLst/>
                <a:latin typeface="Montserrat" pitchFamily="2" charset="77"/>
              </a:rPr>
              <a:t>, linksboven de rechthoekige blokjes.</a:t>
            </a:r>
          </a:p>
          <a:p>
            <a:pPr marL="342900" indent="-3429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Klik op een paar noten. Luister goed, pas het aan, luister nog eens, tot je iets hebt wat je mooi vindt.</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Doe maximaal 2 of 3 dingen tegelijk. Het gaat om hoe het klinkt, niet of het er mooi uitziet op het scherm.</a:t>
            </a:r>
          </a:p>
          <a:p>
            <a:pPr marL="342900" indent="-342900" algn="l" rtl="0" fontAlgn="base">
              <a:spcBef>
                <a:spcPts val="0"/>
              </a:spcBef>
              <a:spcAft>
                <a:spcPts val="0"/>
              </a:spcAft>
              <a:buFont typeface="+mj-lt"/>
              <a:buAutoNum type="arabicPeriod"/>
            </a:pPr>
            <a:endParaRPr lang="nl-NL" sz="2200" b="0" i="0" u="none" strike="noStrike" dirty="0">
              <a:solidFill>
                <a:schemeClr val="bg1"/>
              </a:solidFill>
              <a:effectLst/>
              <a:latin typeface="Montserrat" pitchFamily="2" charset="77"/>
            </a:endParaRPr>
          </a:p>
          <a:p>
            <a:pPr marL="342900" indent="-342900" algn="l" rtl="0" fontAlgn="base">
              <a:spcBef>
                <a:spcPts val="0"/>
              </a:spcBef>
              <a:spcAft>
                <a:spcPts val="0"/>
              </a:spcAft>
              <a:buFont typeface="+mj-lt"/>
              <a:buAutoNum type="arabicPeriod"/>
            </a:pPr>
            <a:r>
              <a:rPr lang="nl-NL" sz="2200" b="0" i="0" u="none" strike="noStrike" dirty="0">
                <a:solidFill>
                  <a:schemeClr val="bg1"/>
                </a:solidFill>
                <a:effectLst/>
                <a:latin typeface="Montserrat" pitchFamily="2" charset="77"/>
              </a:rPr>
              <a:t>Je kunt voor een ander geluid kiezen. Klik op de pijltjes voor een ander instrument en kijk welke je het mooist vindt. Je mag zelf kiezen welk geluid je neemt, een piano, een </a:t>
            </a:r>
            <a:r>
              <a:rPr lang="nl-NL" sz="2200" b="0" i="0" u="none" strike="noStrike" dirty="0" err="1">
                <a:solidFill>
                  <a:schemeClr val="bg1"/>
                </a:solidFill>
                <a:effectLst/>
                <a:latin typeface="Montserrat" pitchFamily="2" charset="77"/>
              </a:rPr>
              <a:t>choir</a:t>
            </a:r>
            <a:r>
              <a:rPr lang="nl-NL" sz="2200" b="0" i="0" u="none" strike="noStrike" dirty="0">
                <a:solidFill>
                  <a:schemeClr val="bg1"/>
                </a:solidFill>
                <a:effectLst/>
                <a:latin typeface="Montserrat" pitchFamily="2" charset="77"/>
              </a:rPr>
              <a:t>, een ‘</a:t>
            </a:r>
            <a:r>
              <a:rPr lang="nl-NL" sz="2200" b="0" i="0" u="none" strike="noStrike" dirty="0" err="1">
                <a:solidFill>
                  <a:schemeClr val="bg1"/>
                </a:solidFill>
                <a:effectLst/>
                <a:latin typeface="Montserrat" pitchFamily="2" charset="77"/>
              </a:rPr>
              <a:t>synth</a:t>
            </a:r>
            <a:r>
              <a:rPr lang="nl-NL" sz="2200" b="0" i="0" u="none" strike="noStrike" dirty="0">
                <a:solidFill>
                  <a:schemeClr val="bg1"/>
                </a:solidFill>
                <a:effectLst/>
                <a:latin typeface="Montserrat" pitchFamily="2" charset="77"/>
              </a:rPr>
              <a:t> lead’ of een gitaar. Je kunt later ook weer wisselen.</a:t>
            </a:r>
          </a:p>
        </p:txBody>
      </p:sp>
    </p:spTree>
    <p:extLst>
      <p:ext uri="{BB962C8B-B14F-4D97-AF65-F5344CB8AC3E}">
        <p14:creationId xmlns:p14="http://schemas.microsoft.com/office/powerpoint/2010/main" val="1162956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46981" y="820216"/>
            <a:ext cx="8082331" cy="1422634"/>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Een eigen melodie </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4" name="TextBox 3">
            <a:extLst>
              <a:ext uri="{FF2B5EF4-FFF2-40B4-BE49-F238E27FC236}">
                <a16:creationId xmlns:a16="http://schemas.microsoft.com/office/drawing/2014/main" id="{D870AF17-1D95-270D-F881-B7E42BD3291C}"/>
              </a:ext>
            </a:extLst>
          </p:cNvPr>
          <p:cNvSpPr txBox="1"/>
          <p:nvPr/>
        </p:nvSpPr>
        <p:spPr>
          <a:xfrm>
            <a:off x="2046981" y="1810405"/>
            <a:ext cx="10134547" cy="3477875"/>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startAt="4"/>
            </a:pPr>
            <a:r>
              <a:rPr lang="nl-NL" sz="2200" b="0" i="0" u="none" strike="noStrike">
                <a:solidFill>
                  <a:schemeClr val="bg1"/>
                </a:solidFill>
                <a:effectLst/>
                <a:latin typeface="Montserrat" pitchFamily="2" charset="77"/>
              </a:rPr>
              <a:t>Je kunt ook later het tempo aanpassen. Weet je nog dat we het in les 7.1 over tempo hebben gehad.</a:t>
            </a:r>
            <a:br>
              <a:rPr lang="nl-NL" sz="2200" b="0" i="0" u="none" strike="noStrike">
                <a:solidFill>
                  <a:schemeClr val="bg1"/>
                </a:solidFill>
                <a:effectLst/>
                <a:latin typeface="Montserrat" pitchFamily="2" charset="77"/>
              </a:rPr>
            </a:br>
            <a:r>
              <a:rPr lang="nl-NL" sz="2200" b="0" i="0" u="none" strike="noStrike">
                <a:solidFill>
                  <a:schemeClr val="bg1"/>
                </a:solidFill>
                <a:effectLst/>
                <a:latin typeface="Montserrat" pitchFamily="2" charset="77"/>
              </a:rPr>
              <a:t>Bespreek het begrip </a:t>
            </a:r>
            <a:r>
              <a:rPr lang="nl-NL" sz="2200" b="1" i="0" u="none" strike="noStrike">
                <a:solidFill>
                  <a:schemeClr val="bg1"/>
                </a:solidFill>
                <a:effectLst/>
                <a:latin typeface="Montserrat" pitchFamily="2" charset="77"/>
              </a:rPr>
              <a:t>tempo</a:t>
            </a:r>
            <a:r>
              <a:rPr lang="nl-NL" sz="2200" b="0" i="0" u="none" strike="noStrike">
                <a:solidFill>
                  <a:schemeClr val="bg1"/>
                </a:solidFill>
                <a:effectLst/>
                <a:latin typeface="Montserrat" pitchFamily="2" charset="77"/>
              </a:rPr>
              <a:t> (sneller of langzamer). Het tempo kan je aanpassen met de schuif onder aan. Het cijfer staat voor het aantal slagen per minuut, in het engels ‘beats per minute.’ 60 beats per minute betekent dat iedere tel in de muziek precies 1 seconde duurt. Standaard staat hij op 120, dat betekent dat 1 tel in de muziek een halve seconde duurt. Dit kun je de klas laten uitrekenen. </a:t>
            </a:r>
            <a:r>
              <a:rPr lang="nl-NL" sz="2200" b="1" i="1" u="none" strike="noStrike">
                <a:solidFill>
                  <a:schemeClr val="bg1"/>
                </a:solidFill>
                <a:effectLst/>
                <a:latin typeface="Montserrat" pitchFamily="2" charset="77"/>
              </a:rPr>
              <a:t>De sequencer moet op tempo 60 worden gezet om samen met de drumcomputer op 60, hetzelfde tempo te hebben.</a:t>
            </a:r>
            <a:endParaRPr lang="nl-NL" sz="2200" b="0" i="0" u="none" strike="noStrike">
              <a:solidFill>
                <a:schemeClr val="bg1"/>
              </a:solidFill>
              <a:effectLst/>
              <a:latin typeface="Montserrat" pitchFamily="2" charset="77"/>
            </a:endParaRPr>
          </a:p>
        </p:txBody>
      </p:sp>
    </p:spTree>
    <p:extLst>
      <p:ext uri="{BB962C8B-B14F-4D97-AF65-F5344CB8AC3E}">
        <p14:creationId xmlns:p14="http://schemas.microsoft.com/office/powerpoint/2010/main" val="1467751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hoek 14"/>
          <p:cNvSpPr/>
          <p:nvPr/>
        </p:nvSpPr>
        <p:spPr>
          <a:xfrm>
            <a:off x="0" y="0"/>
            <a:ext cx="12192000" cy="5878285"/>
          </a:xfrm>
          <a:prstGeom prst="rect">
            <a:avLst/>
          </a:prstGeom>
          <a:solidFill>
            <a:srgbClr val="9AA003"/>
          </a:solidFill>
          <a:ln w="0" cap="flat" cmpd="sng" algn="ctr">
            <a:no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sz="2400" dirty="0"/>
          </a:p>
        </p:txBody>
      </p:sp>
      <p:pic>
        <p:nvPicPr>
          <p:cNvPr id="18" name="Afbeelding 17" descr="techniekLoseOnderdelen80%.png"/>
          <p:cNvPicPr>
            <a:picLocks noChangeAspect="1"/>
          </p:cNvPicPr>
          <p:nvPr/>
        </p:nvPicPr>
        <p:blipFill>
          <a:blip r:embed="rId2"/>
          <a:stretch>
            <a:fillRect/>
          </a:stretch>
        </p:blipFill>
        <p:spPr>
          <a:xfrm>
            <a:off x="6197600" y="3327399"/>
            <a:ext cx="4151768" cy="1965301"/>
          </a:xfrm>
          <a:prstGeom prst="rect">
            <a:avLst/>
          </a:prstGeom>
        </p:spPr>
      </p:pic>
      <p:pic>
        <p:nvPicPr>
          <p:cNvPr id="19" name="Afbeelding 18" descr="Logo80%Techniek.png"/>
          <p:cNvPicPr>
            <a:picLocks noChangeAspect="1"/>
          </p:cNvPicPr>
          <p:nvPr/>
        </p:nvPicPr>
        <p:blipFill>
          <a:blip r:embed="rId3"/>
          <a:stretch>
            <a:fillRect/>
          </a:stretch>
        </p:blipFill>
        <p:spPr>
          <a:xfrm>
            <a:off x="9434968" y="482601"/>
            <a:ext cx="2336800" cy="1106159"/>
          </a:xfrm>
          <a:prstGeom prst="rect">
            <a:avLst/>
          </a:prstGeom>
        </p:spPr>
      </p:pic>
      <p:pic>
        <p:nvPicPr>
          <p:cNvPr id="17" name="Afbeelding 16" descr="FooterTechniek.png"/>
          <p:cNvPicPr>
            <a:picLocks noChangeAspect="1"/>
          </p:cNvPicPr>
          <p:nvPr/>
        </p:nvPicPr>
        <p:blipFill>
          <a:blip r:embed="rId4"/>
          <a:stretch>
            <a:fillRect/>
          </a:stretch>
        </p:blipFill>
        <p:spPr>
          <a:xfrm>
            <a:off x="0" y="6056405"/>
            <a:ext cx="12192000" cy="639519"/>
          </a:xfrm>
          <a:prstGeom prst="rect">
            <a:avLst/>
          </a:prstGeom>
        </p:spPr>
      </p:pic>
      <p:pic>
        <p:nvPicPr>
          <p:cNvPr id="20" name="Afbeelding 19" descr="techniekWit.png"/>
          <p:cNvPicPr>
            <a:picLocks noChangeAspect="1"/>
          </p:cNvPicPr>
          <p:nvPr/>
        </p:nvPicPr>
        <p:blipFill>
          <a:blip r:embed="rId5"/>
          <a:stretch>
            <a:fillRect/>
          </a:stretch>
        </p:blipFill>
        <p:spPr>
          <a:xfrm>
            <a:off x="753986" y="583699"/>
            <a:ext cx="1160348" cy="1669812"/>
          </a:xfrm>
          <a:prstGeom prst="rect">
            <a:avLst/>
          </a:prstGeom>
        </p:spPr>
      </p:pic>
      <p:sp>
        <p:nvSpPr>
          <p:cNvPr id="5" name="Tekstvak 1">
            <a:extLst>
              <a:ext uri="{FF2B5EF4-FFF2-40B4-BE49-F238E27FC236}">
                <a16:creationId xmlns:a16="http://schemas.microsoft.com/office/drawing/2014/main" id="{579390F6-6ED3-BF91-88DC-FC312F4576D3}"/>
              </a:ext>
            </a:extLst>
          </p:cNvPr>
          <p:cNvSpPr txBox="1"/>
          <p:nvPr/>
        </p:nvSpPr>
        <p:spPr>
          <a:xfrm>
            <a:off x="2046981" y="820216"/>
            <a:ext cx="8082331" cy="1422634"/>
          </a:xfrm>
          <a:prstGeom prst="rect">
            <a:avLst/>
          </a:prstGeom>
          <a:noFill/>
        </p:spPr>
        <p:txBody>
          <a:bodyPr wrap="square" rtlCol="0">
            <a:spAutoFit/>
          </a:bodyPr>
          <a:lstStyle/>
          <a:p>
            <a:r>
              <a:rPr lang="nl-NL" sz="4800" b="1" baseline="30000" dirty="0">
                <a:solidFill>
                  <a:srgbClr val="FFFFFF"/>
                </a:solidFill>
                <a:latin typeface="Montserrat" pitchFamily="2" charset="77"/>
                <a:cs typeface="Montserrat Regular"/>
              </a:rPr>
              <a:t>Een eigen melodie </a:t>
            </a:r>
          </a:p>
          <a:p>
            <a:endParaRPr lang="nl-NL" sz="2600" dirty="0">
              <a:solidFill>
                <a:schemeClr val="bg1"/>
              </a:solidFill>
              <a:latin typeface="Montserrat" pitchFamily="2" charset="77"/>
            </a:endParaRPr>
          </a:p>
          <a:p>
            <a:endParaRPr lang="nl-NL" sz="4267" baseline="30000" dirty="0">
              <a:solidFill>
                <a:srgbClr val="FFFFFF"/>
              </a:solidFill>
              <a:latin typeface="Montserrat" pitchFamily="2" charset="77"/>
              <a:cs typeface="Montserrat Regular"/>
            </a:endParaRPr>
          </a:p>
        </p:txBody>
      </p:sp>
      <p:sp>
        <p:nvSpPr>
          <p:cNvPr id="2" name="Rechthoek 3">
            <a:extLst>
              <a:ext uri="{FF2B5EF4-FFF2-40B4-BE49-F238E27FC236}">
                <a16:creationId xmlns:a16="http://schemas.microsoft.com/office/drawing/2014/main" id="{4DB1D5B6-0302-2026-B642-F9EBB573E05C}"/>
              </a:ext>
            </a:extLst>
          </p:cNvPr>
          <p:cNvSpPr/>
          <p:nvPr/>
        </p:nvSpPr>
        <p:spPr>
          <a:xfrm>
            <a:off x="1914334" y="3725774"/>
            <a:ext cx="9880746" cy="1040502"/>
          </a:xfrm>
          <a:prstGeom prst="rect">
            <a:avLst/>
          </a:prstGeom>
          <a:gradFill flip="none" rotWithShape="1">
            <a:gsLst>
              <a:gs pos="0">
                <a:schemeClr val="accent1"/>
              </a:gs>
              <a:gs pos="100000">
                <a:schemeClr val="accent1">
                  <a:lumMod val="40000"/>
                  <a:lumOff val="60000"/>
                </a:schemeClr>
              </a:gs>
            </a:gsLst>
            <a:path path="circle">
              <a:fillToRect l="100000" t="100000"/>
            </a:path>
            <a:tileRect r="-100000" b="-100000"/>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nl-NL" dirty="0"/>
          </a:p>
        </p:txBody>
      </p:sp>
      <p:sp>
        <p:nvSpPr>
          <p:cNvPr id="4" name="TextBox 3">
            <a:extLst>
              <a:ext uri="{FF2B5EF4-FFF2-40B4-BE49-F238E27FC236}">
                <a16:creationId xmlns:a16="http://schemas.microsoft.com/office/drawing/2014/main" id="{D870AF17-1D95-270D-F881-B7E42BD3291C}"/>
              </a:ext>
            </a:extLst>
          </p:cNvPr>
          <p:cNvSpPr txBox="1"/>
          <p:nvPr/>
        </p:nvSpPr>
        <p:spPr>
          <a:xfrm>
            <a:off x="2052217" y="1555449"/>
            <a:ext cx="10134547" cy="3139321"/>
          </a:xfrm>
          <a:prstGeom prst="rect">
            <a:avLst/>
          </a:prstGeom>
          <a:noFill/>
        </p:spPr>
        <p:txBody>
          <a:bodyPr wrap="square" rtlCol="0">
            <a:spAutoFit/>
          </a:bodyPr>
          <a:lstStyle/>
          <a:p>
            <a:pPr marL="457200" indent="-457200" algn="l" rtl="0" fontAlgn="base">
              <a:spcBef>
                <a:spcPts val="0"/>
              </a:spcBef>
              <a:spcAft>
                <a:spcPts val="0"/>
              </a:spcAft>
              <a:buFont typeface="+mj-lt"/>
              <a:buAutoNum type="arabicPeriod" startAt="5"/>
            </a:pPr>
            <a:r>
              <a:rPr lang="nl-NL" sz="2200" b="0" i="0" u="none" strike="noStrike" dirty="0">
                <a:solidFill>
                  <a:schemeClr val="bg1"/>
                </a:solidFill>
                <a:effectLst/>
                <a:latin typeface="Montserrat" pitchFamily="2" charset="77"/>
              </a:rPr>
              <a:t>Ga 10 minuten aan de slag. </a:t>
            </a:r>
            <a:br>
              <a:rPr lang="nl-NL" sz="2200" b="0" i="0" u="none" strike="noStrike" dirty="0">
                <a:solidFill>
                  <a:schemeClr val="bg1"/>
                </a:solidFill>
                <a:effectLst/>
                <a:latin typeface="Montserrat" pitchFamily="2" charset="77"/>
              </a:rPr>
            </a:br>
            <a:r>
              <a:rPr lang="nl-NL" sz="2200" b="0" i="0" u="none" strike="noStrike" dirty="0">
                <a:solidFill>
                  <a:schemeClr val="bg1"/>
                </a:solidFill>
                <a:effectLst/>
                <a:latin typeface="Montserrat" pitchFamily="2" charset="77"/>
              </a:rPr>
              <a:t>Zet niet teveel tegelijk aan dan krijg je een ‘muur van geluid’. Je mag van de drums 12 noten gebruiken en van de andere instrumenten 4 noten.</a:t>
            </a:r>
          </a:p>
          <a:p>
            <a:pPr marL="457200" indent="-457200" algn="l" rtl="0" fontAlgn="base">
              <a:spcBef>
                <a:spcPts val="0"/>
              </a:spcBef>
              <a:spcAft>
                <a:spcPts val="0"/>
              </a:spcAft>
              <a:buFont typeface="+mj-lt"/>
              <a:buAutoNum type="arabicPeriod" startAt="5"/>
            </a:pPr>
            <a:endParaRPr lang="nl-NL" sz="2200" b="0" i="0" u="none" strike="noStrike" dirty="0">
              <a:solidFill>
                <a:schemeClr val="bg1"/>
              </a:solidFill>
              <a:effectLst/>
              <a:latin typeface="Montserrat" pitchFamily="2" charset="77"/>
            </a:endParaRPr>
          </a:p>
          <a:p>
            <a:pPr marL="457200" indent="-457200" algn="l" rtl="0" fontAlgn="base">
              <a:spcBef>
                <a:spcPts val="0"/>
              </a:spcBef>
              <a:spcAft>
                <a:spcPts val="0"/>
              </a:spcAft>
              <a:buFont typeface="+mj-lt"/>
              <a:buAutoNum type="arabicPeriod" startAt="5"/>
            </a:pPr>
            <a:endParaRPr lang="nl-NL" sz="2200" dirty="0">
              <a:solidFill>
                <a:schemeClr val="bg1"/>
              </a:solidFill>
              <a:latin typeface="Montserrat" pitchFamily="2" charset="77"/>
            </a:endParaRPr>
          </a:p>
          <a:p>
            <a:pPr marL="457200" indent="-457200" algn="l" rtl="0" fontAlgn="base">
              <a:spcBef>
                <a:spcPts val="0"/>
              </a:spcBef>
              <a:spcAft>
                <a:spcPts val="0"/>
              </a:spcAft>
              <a:buFont typeface="+mj-lt"/>
              <a:buAutoNum type="arabicPeriod" startAt="5"/>
            </a:pPr>
            <a:endParaRPr lang="nl-NL" sz="2200" b="0" i="0" u="none" strike="noStrike" dirty="0">
              <a:solidFill>
                <a:schemeClr val="bg1"/>
              </a:solidFill>
              <a:effectLst/>
              <a:latin typeface="Montserrat" pitchFamily="2" charset="77"/>
            </a:endParaRPr>
          </a:p>
          <a:p>
            <a:pPr algn="l" rtl="0" fontAlgn="base">
              <a:spcBef>
                <a:spcPts val="0"/>
              </a:spcBef>
              <a:spcAft>
                <a:spcPts val="0"/>
              </a:spcAft>
            </a:pPr>
            <a:r>
              <a:rPr lang="nl-NL" sz="2200" b="1" i="0" u="none" strike="noStrike" dirty="0">
                <a:solidFill>
                  <a:schemeClr val="bg1"/>
                </a:solidFill>
                <a:effectLst/>
                <a:latin typeface="Montserrat" pitchFamily="2" charset="77"/>
              </a:rPr>
              <a:t>Belangrijk: Vergeet niet je project op te slaan!!! Als je een nieuwe melodie wil maken open dan een nieuw project.</a:t>
            </a:r>
          </a:p>
        </p:txBody>
      </p:sp>
    </p:spTree>
    <p:extLst>
      <p:ext uri="{BB962C8B-B14F-4D97-AF65-F5344CB8AC3E}">
        <p14:creationId xmlns:p14="http://schemas.microsoft.com/office/powerpoint/2010/main" val="2571993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Afbeelding 22" descr="fotoOpMaat.jpg"/>
          <p:cNvPicPr>
            <a:picLocks noChangeAspect="1"/>
          </p:cNvPicPr>
          <p:nvPr/>
        </p:nvPicPr>
        <p:blipFill>
          <a:blip r:embed="rId3"/>
          <a:stretch>
            <a:fillRect/>
          </a:stretch>
        </p:blipFill>
        <p:spPr>
          <a:xfrm>
            <a:off x="0" y="1"/>
            <a:ext cx="12192000" cy="5895233"/>
          </a:xfrm>
          <a:prstGeom prst="rect">
            <a:avLst/>
          </a:prstGeom>
        </p:spPr>
      </p:pic>
      <p:pic>
        <p:nvPicPr>
          <p:cNvPr id="21" name="Afbeelding 20" descr="techniekLoseOnderdelen80%.png"/>
          <p:cNvPicPr>
            <a:picLocks noChangeAspect="1"/>
          </p:cNvPicPr>
          <p:nvPr/>
        </p:nvPicPr>
        <p:blipFill>
          <a:blip r:embed="rId4"/>
          <a:stretch>
            <a:fillRect/>
          </a:stretch>
        </p:blipFill>
        <p:spPr>
          <a:xfrm>
            <a:off x="6211432" y="3327399"/>
            <a:ext cx="4151768" cy="1965301"/>
          </a:xfrm>
          <a:prstGeom prst="rect">
            <a:avLst/>
          </a:prstGeom>
        </p:spPr>
      </p:pic>
      <p:pic>
        <p:nvPicPr>
          <p:cNvPr id="20" name="Afbeelding 19" descr="Logo80%Techniek.png"/>
          <p:cNvPicPr>
            <a:picLocks noChangeAspect="1"/>
          </p:cNvPicPr>
          <p:nvPr/>
        </p:nvPicPr>
        <p:blipFill>
          <a:blip r:embed="rId5"/>
          <a:stretch>
            <a:fillRect/>
          </a:stretch>
        </p:blipFill>
        <p:spPr>
          <a:xfrm>
            <a:off x="9448800" y="482601"/>
            <a:ext cx="2336800" cy="1106159"/>
          </a:xfrm>
          <a:prstGeom prst="rect">
            <a:avLst/>
          </a:prstGeom>
        </p:spPr>
      </p:pic>
      <p:pic>
        <p:nvPicPr>
          <p:cNvPr id="19" name="Afbeelding 18"/>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6"/>
              <a:stretch>
                <a:fillRect/>
              </a:stretch>
            </p:blipFill>
          </mc:Choice>
          <mc:Fallback>
            <p:blipFill>
              <a:blip r:embed="rId7"/>
              <a:stretch>
                <a:fillRect/>
              </a:stretch>
            </p:blipFill>
          </mc:Fallback>
        </mc:AlternateContent>
        <p:spPr>
          <a:xfrm>
            <a:off x="0" y="-25399"/>
            <a:ext cx="6211432" cy="5920633"/>
          </a:xfrm>
          <a:prstGeom prst="rect">
            <a:avLst/>
          </a:prstGeom>
        </p:spPr>
      </p:pic>
      <p:pic>
        <p:nvPicPr>
          <p:cNvPr id="18" name="Afbeelding 17" descr="FooterTechniek.png"/>
          <p:cNvPicPr>
            <a:picLocks noChangeAspect="1"/>
          </p:cNvPicPr>
          <p:nvPr/>
        </p:nvPicPr>
        <p:blipFill>
          <a:blip r:embed="rId8"/>
          <a:stretch>
            <a:fillRect/>
          </a:stretch>
        </p:blipFill>
        <p:spPr>
          <a:xfrm>
            <a:off x="0" y="6056405"/>
            <a:ext cx="12192000" cy="639519"/>
          </a:xfrm>
          <a:prstGeom prst="rect">
            <a:avLst/>
          </a:prstGeom>
        </p:spPr>
      </p:pic>
      <p:sp>
        <p:nvSpPr>
          <p:cNvPr id="10" name="Tekstvak 9"/>
          <p:cNvSpPr txBox="1"/>
          <p:nvPr/>
        </p:nvSpPr>
        <p:spPr>
          <a:xfrm>
            <a:off x="1914333" y="1905001"/>
            <a:ext cx="2671116" cy="913007"/>
          </a:xfrm>
          <a:prstGeom prst="rect">
            <a:avLst/>
          </a:prstGeom>
          <a:noFill/>
        </p:spPr>
        <p:txBody>
          <a:bodyPr wrap="none" rtlCol="0">
            <a:spAutoFit/>
          </a:bodyPr>
          <a:lstStyle/>
          <a:p>
            <a:r>
              <a:rPr lang="nl-NL" sz="5333" b="1" dirty="0">
                <a:solidFill>
                  <a:schemeClr val="bg1"/>
                </a:solidFill>
                <a:latin typeface="Comfortaa"/>
                <a:cs typeface="Comfortaa"/>
              </a:rPr>
              <a:t>Techniek</a:t>
            </a:r>
          </a:p>
        </p:txBody>
      </p:sp>
      <p:pic>
        <p:nvPicPr>
          <p:cNvPr id="22" name="Afbeelding 21" descr="techniekWit.png"/>
          <p:cNvPicPr>
            <a:picLocks noChangeAspect="1"/>
          </p:cNvPicPr>
          <p:nvPr/>
        </p:nvPicPr>
        <p:blipFill>
          <a:blip r:embed="rId9"/>
          <a:stretch>
            <a:fillRect/>
          </a:stretch>
        </p:blipFill>
        <p:spPr>
          <a:xfrm>
            <a:off x="753986" y="583699"/>
            <a:ext cx="1160348" cy="1669812"/>
          </a:xfrm>
          <a:prstGeom prst="rect">
            <a:avLst/>
          </a:prstGeom>
        </p:spPr>
      </p:pic>
    </p:spTree>
    <p:extLst>
      <p:ext uri="{BB962C8B-B14F-4D97-AF65-F5344CB8AC3E}">
        <p14:creationId xmlns:p14="http://schemas.microsoft.com/office/powerpoint/2010/main" val="39523607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8291</TotalTime>
  <Words>591</Words>
  <Application>Microsoft Office PowerPoint</Application>
  <PresentationFormat>Breedbeeld</PresentationFormat>
  <Paragraphs>61</Paragraphs>
  <Slides>9</Slides>
  <Notes>2</Notes>
  <HiddenSlides>0</HiddenSlides>
  <MMClips>1</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9</vt:i4>
      </vt:variant>
    </vt:vector>
  </HeadingPairs>
  <TitlesOfParts>
    <vt:vector size="16" baseType="lpstr">
      <vt:lpstr>Arial</vt:lpstr>
      <vt:lpstr>Calibri</vt:lpstr>
      <vt:lpstr>Calibri Light</vt:lpstr>
      <vt:lpstr>Comfortaa</vt:lpstr>
      <vt:lpstr>Montserrat</vt:lpstr>
      <vt:lpstr>Montserrat Regular</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Teun Beets</dc:creator>
  <cp:lastModifiedBy>Hanna van der Veen</cp:lastModifiedBy>
  <cp:revision>7</cp:revision>
  <dcterms:created xsi:type="dcterms:W3CDTF">2023-02-14T14:37:14Z</dcterms:created>
  <dcterms:modified xsi:type="dcterms:W3CDTF">2023-03-29T07:41:05Z</dcterms:modified>
</cp:coreProperties>
</file>